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17"/>
  </p:notesMasterIdLst>
  <p:sldIdLst>
    <p:sldId id="256" r:id="rId2"/>
    <p:sldId id="257" r:id="rId3"/>
    <p:sldId id="265" r:id="rId4"/>
    <p:sldId id="274" r:id="rId5"/>
    <p:sldId id="273" r:id="rId6"/>
    <p:sldId id="275" r:id="rId7"/>
    <p:sldId id="277" r:id="rId8"/>
    <p:sldId id="276" r:id="rId9"/>
    <p:sldId id="278" r:id="rId10"/>
    <p:sldId id="261" r:id="rId11"/>
    <p:sldId id="262" r:id="rId12"/>
    <p:sldId id="258" r:id="rId13"/>
    <p:sldId id="259" r:id="rId14"/>
    <p:sldId id="260" r:id="rId15"/>
    <p:sldId id="264" r:id="rId16"/>
  </p:sldIdLst>
  <p:sldSz cx="8229600" cy="14630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로딩 메인" id="{D021EDED-2B2B-4DF7-B290-887DE31959C2}">
          <p14:sldIdLst>
            <p14:sldId id="256"/>
          </p14:sldIdLst>
        </p14:section>
        <p14:section name="로그인 / 회원가입" id="{EF3C94AF-29CD-42F4-9F82-C7BEB8F7F782}">
          <p14:sldIdLst>
            <p14:sldId id="257"/>
          </p14:sldIdLst>
        </p14:section>
        <p14:section name="메인" id="{9E518CCA-572D-47D6-B6A2-A7FBD9D7288D}">
          <p14:sldIdLst>
            <p14:sldId id="265"/>
            <p14:sldId id="274"/>
            <p14:sldId id="273"/>
            <p14:sldId id="275"/>
          </p14:sldIdLst>
        </p14:section>
        <p14:section name="My Page" id="{EB012E7B-BC0C-43CE-A746-010ABEC6FB8A}">
          <p14:sldIdLst>
            <p14:sldId id="277"/>
            <p14:sldId id="276"/>
            <p14:sldId id="278"/>
          </p14:sldIdLst>
        </p14:section>
        <p14:section name="test" id="{EA34DE8A-544F-4274-935E-99ECAE4FBC0D}">
          <p14:sldIdLst>
            <p14:sldId id="261"/>
            <p14:sldId id="262"/>
            <p14:sldId id="258"/>
            <p14:sldId id="259"/>
            <p14:sldId id="260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AFAF"/>
    <a:srgbClr val="FDFAC3"/>
    <a:srgbClr val="D1C8DE"/>
    <a:srgbClr val="FF4F4F"/>
    <a:srgbClr val="C6FADF"/>
    <a:srgbClr val="F6C5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03" autoAdjust="0"/>
    <p:restoredTop sz="85596" autoAdjust="0"/>
  </p:normalViewPr>
  <p:slideViewPr>
    <p:cSldViewPr snapToGrid="0">
      <p:cViewPr>
        <p:scale>
          <a:sx n="66" d="100"/>
          <a:sy n="66" d="100"/>
        </p:scale>
        <p:origin x="1733" y="-19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56921-5357-44C2-A704-D538FC7BAE89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8ED145-72DA-4F83-A2C5-9A778722E8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803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8498" rtl="0" eaLnBrk="1" latinLnBrk="1" hangingPunct="1">
      <a:defRPr sz="1021" kern="1200">
        <a:solidFill>
          <a:schemeClr val="tx1"/>
        </a:solidFill>
        <a:latin typeface="+mn-lt"/>
        <a:ea typeface="+mn-ea"/>
        <a:cs typeface="+mn-cs"/>
      </a:defRPr>
    </a:lvl1pPr>
    <a:lvl2pPr marL="389248" algn="l" defTabSz="778498" rtl="0" eaLnBrk="1" latinLnBrk="1" hangingPunct="1">
      <a:defRPr sz="1021" kern="1200">
        <a:solidFill>
          <a:schemeClr val="tx1"/>
        </a:solidFill>
        <a:latin typeface="+mn-lt"/>
        <a:ea typeface="+mn-ea"/>
        <a:cs typeface="+mn-cs"/>
      </a:defRPr>
    </a:lvl2pPr>
    <a:lvl3pPr marL="778498" algn="l" defTabSz="778498" rtl="0" eaLnBrk="1" latinLnBrk="1" hangingPunct="1">
      <a:defRPr sz="1021" kern="1200">
        <a:solidFill>
          <a:schemeClr val="tx1"/>
        </a:solidFill>
        <a:latin typeface="+mn-lt"/>
        <a:ea typeface="+mn-ea"/>
        <a:cs typeface="+mn-cs"/>
      </a:defRPr>
    </a:lvl3pPr>
    <a:lvl4pPr marL="1167746" algn="l" defTabSz="778498" rtl="0" eaLnBrk="1" latinLnBrk="1" hangingPunct="1">
      <a:defRPr sz="1021" kern="1200">
        <a:solidFill>
          <a:schemeClr val="tx1"/>
        </a:solidFill>
        <a:latin typeface="+mn-lt"/>
        <a:ea typeface="+mn-ea"/>
        <a:cs typeface="+mn-cs"/>
      </a:defRPr>
    </a:lvl4pPr>
    <a:lvl5pPr marL="1556995" algn="l" defTabSz="778498" rtl="0" eaLnBrk="1" latinLnBrk="1" hangingPunct="1">
      <a:defRPr sz="1021" kern="1200">
        <a:solidFill>
          <a:schemeClr val="tx1"/>
        </a:solidFill>
        <a:latin typeface="+mn-lt"/>
        <a:ea typeface="+mn-ea"/>
        <a:cs typeface="+mn-cs"/>
      </a:defRPr>
    </a:lvl5pPr>
    <a:lvl6pPr marL="1946244" algn="l" defTabSz="778498" rtl="0" eaLnBrk="1" latinLnBrk="1" hangingPunct="1">
      <a:defRPr sz="1021" kern="1200">
        <a:solidFill>
          <a:schemeClr val="tx1"/>
        </a:solidFill>
        <a:latin typeface="+mn-lt"/>
        <a:ea typeface="+mn-ea"/>
        <a:cs typeface="+mn-cs"/>
      </a:defRPr>
    </a:lvl6pPr>
    <a:lvl7pPr marL="2335493" algn="l" defTabSz="778498" rtl="0" eaLnBrk="1" latinLnBrk="1" hangingPunct="1">
      <a:defRPr sz="1021" kern="1200">
        <a:solidFill>
          <a:schemeClr val="tx1"/>
        </a:solidFill>
        <a:latin typeface="+mn-lt"/>
        <a:ea typeface="+mn-ea"/>
        <a:cs typeface="+mn-cs"/>
      </a:defRPr>
    </a:lvl7pPr>
    <a:lvl8pPr marL="2724741" algn="l" defTabSz="778498" rtl="0" eaLnBrk="1" latinLnBrk="1" hangingPunct="1">
      <a:defRPr sz="1021" kern="1200">
        <a:solidFill>
          <a:schemeClr val="tx1"/>
        </a:solidFill>
        <a:latin typeface="+mn-lt"/>
        <a:ea typeface="+mn-ea"/>
        <a:cs typeface="+mn-cs"/>
      </a:defRPr>
    </a:lvl8pPr>
    <a:lvl9pPr marL="3113991" algn="l" defTabSz="778498" rtl="0" eaLnBrk="1" latinLnBrk="1" hangingPunct="1">
      <a:defRPr sz="102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017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692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936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639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38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754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62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22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333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749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067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161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54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047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060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220" y="2394374"/>
            <a:ext cx="6995160" cy="5093547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7684348"/>
            <a:ext cx="6172200" cy="3532292"/>
          </a:xfrm>
        </p:spPr>
        <p:txBody>
          <a:bodyPr/>
          <a:lstStyle>
            <a:lvl1pPr marL="0" indent="0" algn="ctr">
              <a:buNone/>
              <a:defRPr sz="216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15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18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89308" y="778933"/>
            <a:ext cx="1774508" cy="123985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5785" y="778933"/>
            <a:ext cx="5220653" cy="123985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625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729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499" y="3647444"/>
            <a:ext cx="7098030" cy="6085839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1499" y="9790858"/>
            <a:ext cx="7098030" cy="3200399"/>
          </a:xfrm>
        </p:spPr>
        <p:txBody>
          <a:bodyPr/>
          <a:lstStyle>
            <a:lvl1pPr marL="0" indent="0">
              <a:buNone/>
              <a:defRPr sz="2160">
                <a:solidFill>
                  <a:schemeClr val="tx1"/>
                </a:solidFill>
              </a:defRPr>
            </a:lvl1pPr>
            <a:lvl2pPr marL="4114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86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5785" y="3894667"/>
            <a:ext cx="3497580" cy="928285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66235" y="3894667"/>
            <a:ext cx="3497580" cy="928285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640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778936"/>
            <a:ext cx="7098030" cy="282786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6858" y="3586481"/>
            <a:ext cx="3481506" cy="1757679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6858" y="5344160"/>
            <a:ext cx="3481506" cy="786045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66235" y="3586481"/>
            <a:ext cx="3498652" cy="1757679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66235" y="5344160"/>
            <a:ext cx="3498652" cy="786045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1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985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975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975360"/>
            <a:ext cx="2654260" cy="341376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8652" y="2106510"/>
            <a:ext cx="4166235" cy="10397067"/>
          </a:xfr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857" y="4389120"/>
            <a:ext cx="2654260" cy="8131388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345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975360"/>
            <a:ext cx="2654260" cy="341376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98652" y="2106510"/>
            <a:ext cx="4166235" cy="10397067"/>
          </a:xfrm>
        </p:spPr>
        <p:txBody>
          <a:bodyPr anchor="t"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857" y="4389120"/>
            <a:ext cx="2654260" cy="8131388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57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5785" y="778936"/>
            <a:ext cx="7098030" cy="2827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5785" y="3894667"/>
            <a:ext cx="7098030" cy="9282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5785" y="13560217"/>
            <a:ext cx="1851660" cy="778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623E7-45ED-4538-B265-6DEE8EA6C079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6055" y="13560217"/>
            <a:ext cx="2777490" cy="778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12155" y="13560217"/>
            <a:ext cx="1851660" cy="778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257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822960" rtl="0" eaLnBrk="1" latinLnBrk="1" hangingPunct="1">
        <a:lnSpc>
          <a:spcPct val="90000"/>
        </a:lnSpc>
        <a:spcBef>
          <a:spcPct val="0"/>
        </a:spcBef>
        <a:buNone/>
        <a:defRPr sz="39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40" indent="-205740" algn="l" defTabSz="822960" rtl="0" eaLnBrk="1" latinLnBrk="1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205740" algn="l" defTabSz="822960" rtl="0" eaLnBrk="1" latinLnBrk="1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05740" algn="l" defTabSz="822960" rtl="0" eaLnBrk="1" latinLnBrk="1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indent="-205740" algn="l" defTabSz="822960" rtl="0" eaLnBrk="1" latinLnBrk="1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indent="-205740" algn="l" defTabSz="822960" rtl="0" eaLnBrk="1" latinLnBrk="1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1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1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1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1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1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1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1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1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1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1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1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1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1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24.png"/><Relationship Id="rId1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24.png"/><Relationship Id="rId1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9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1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24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8.png"/><Relationship Id="rId5" Type="http://schemas.openxmlformats.org/officeDocument/2006/relationships/image" Target="../media/image11.png"/><Relationship Id="rId15" Type="http://schemas.openxmlformats.org/officeDocument/2006/relationships/image" Target="../media/image20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8.png"/><Relationship Id="rId5" Type="http://schemas.openxmlformats.org/officeDocument/2006/relationships/image" Target="../media/image11.png"/><Relationship Id="rId15" Type="http://schemas.openxmlformats.org/officeDocument/2006/relationships/image" Target="../media/image20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8.png"/><Relationship Id="rId5" Type="http://schemas.openxmlformats.org/officeDocument/2006/relationships/image" Target="../media/image11.png"/><Relationship Id="rId15" Type="http://schemas.openxmlformats.org/officeDocument/2006/relationships/image" Target="../media/image20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8.png"/><Relationship Id="rId5" Type="http://schemas.openxmlformats.org/officeDocument/2006/relationships/image" Target="../media/image11.png"/><Relationship Id="rId15" Type="http://schemas.openxmlformats.org/officeDocument/2006/relationships/image" Target="../media/image20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B6D2106-A9C6-40BF-8B7F-B5534B802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3483" y="7231711"/>
            <a:ext cx="8556565" cy="429080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2E3A6F7-8D85-4CA4-BDE7-753AFC80EC78}"/>
              </a:ext>
            </a:extLst>
          </p:cNvPr>
          <p:cNvSpPr/>
          <p:nvPr/>
        </p:nvSpPr>
        <p:spPr>
          <a:xfrm>
            <a:off x="2176608" y="11954887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atin typeface="Bahnschrift SemiBold" panose="020B0502040204020203" pitchFamily="34" charset="0"/>
              </a:rPr>
              <a:t>ⓒ </a:t>
            </a:r>
            <a:r>
              <a:rPr lang="en-US" altLang="ko-KR" b="1">
                <a:latin typeface="Bahnschrift SemiBold" panose="020B0502040204020203" pitchFamily="34" charset="0"/>
              </a:rPr>
              <a:t>2019. HonCook All Rights Reserved	</a:t>
            </a:r>
            <a:endParaRPr lang="ko-KR" altLang="en-US">
              <a:latin typeface="Bahnschrift SemiBold" panose="020B0502040204020203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D223A3-28E4-46C3-BF97-7D31A8DD17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497" y="-3130691"/>
            <a:ext cx="1206280" cy="77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154BB3-89ED-4423-A762-B7CF045A321A}"/>
              </a:ext>
            </a:extLst>
          </p:cNvPr>
          <p:cNvSpPr/>
          <p:nvPr/>
        </p:nvSpPr>
        <p:spPr>
          <a:xfrm>
            <a:off x="577816" y="3107881"/>
            <a:ext cx="7104441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softEdge rad="635000"/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9600" b="1" i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MS Gothic" panose="020B0609070205080204" pitchFamily="49" charset="-128"/>
              </a:rPr>
              <a:t>Hon Cook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9EF6815-1D0A-4399-BA31-E49FF96CE474}"/>
              </a:ext>
            </a:extLst>
          </p:cNvPr>
          <p:cNvGrpSpPr/>
          <p:nvPr/>
        </p:nvGrpSpPr>
        <p:grpSpPr>
          <a:xfrm>
            <a:off x="-163483" y="-2309539"/>
            <a:ext cx="9540240" cy="1210839"/>
            <a:chOff x="-11035231" y="4005368"/>
            <a:chExt cx="9540240" cy="121083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2DBBD4A-7BCE-4821-829B-F5889B3CC696}"/>
                </a:ext>
              </a:extLst>
            </p:cNvPr>
            <p:cNvSpPr/>
            <p:nvPr/>
          </p:nvSpPr>
          <p:spPr>
            <a:xfrm>
              <a:off x="-11035231" y="4005368"/>
              <a:ext cx="9540240" cy="12108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DC239B8-5699-464B-8328-1FC47B3B7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491582" y="4225437"/>
              <a:ext cx="1181100" cy="873149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323178A-604E-4F39-A483-2D50D3EB4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4877393" y="4242343"/>
              <a:ext cx="1140745" cy="80431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9107EC5-3900-4794-9994-32A50E563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6754060" y="4159432"/>
              <a:ext cx="1303483" cy="96782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6CDE572-29C8-49B1-B700-CFCA6DF4E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474225" y="4160590"/>
              <a:ext cx="1285875" cy="9766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B77A7EC-F7CE-4A5A-9DE9-4F6155A6E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10044759" y="4234580"/>
              <a:ext cx="1314450" cy="930271"/>
            </a:xfrm>
            <a:prstGeom prst="rect">
              <a:avLst/>
            </a:prstGeom>
          </p:spPr>
        </p:pic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0971BAD-DA87-4409-A211-CEFFEC017B3A}"/>
              </a:ext>
            </a:extLst>
          </p:cNvPr>
          <p:cNvGrpSpPr/>
          <p:nvPr/>
        </p:nvGrpSpPr>
        <p:grpSpPr>
          <a:xfrm>
            <a:off x="2246052" y="3421534"/>
            <a:ext cx="3767973" cy="3193143"/>
            <a:chOff x="2592367" y="3271924"/>
            <a:chExt cx="3164401" cy="319314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BCBE538-E6DA-4BF9-B1EA-C2B9DD64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050" y="4911712"/>
              <a:ext cx="1079034" cy="110390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753E78B-2D16-4797-8548-58902552104F}"/>
                </a:ext>
              </a:extLst>
            </p:cNvPr>
            <p:cNvSpPr/>
            <p:nvPr/>
          </p:nvSpPr>
          <p:spPr>
            <a:xfrm>
              <a:off x="2592367" y="3271924"/>
              <a:ext cx="3164401" cy="3193143"/>
            </a:xfrm>
            <a:prstGeom prst="rect">
              <a:avLst/>
            </a:prstGeom>
          </p:spPr>
          <p:txBody>
            <a:bodyPr wrap="none">
              <a:prstTxWarp prst="textArchDown">
                <a:avLst>
                  <a:gd name="adj" fmla="val 1631169"/>
                </a:avLst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홀로 요리 하는 사람 들을 위한</a:t>
              </a:r>
              <a:endPara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algn="ctr"/>
              <a:endPara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5044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89D848D4-4323-4DB2-9A8C-5194E4F9AEBF}"/>
              </a:ext>
            </a:extLst>
          </p:cNvPr>
          <p:cNvSpPr/>
          <p:nvPr/>
        </p:nvSpPr>
        <p:spPr>
          <a:xfrm>
            <a:off x="-19668" y="2486230"/>
            <a:ext cx="1466054" cy="116455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D24577-D6C2-4EDF-A25F-6D6BBC87066D}"/>
              </a:ext>
            </a:extLst>
          </p:cNvPr>
          <p:cNvSpPr/>
          <p:nvPr/>
        </p:nvSpPr>
        <p:spPr>
          <a:xfrm>
            <a:off x="-10786324" y="1795008"/>
            <a:ext cx="3140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i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나만의 레시피 공유 어플리케이션</a:t>
            </a:r>
            <a:endParaRPr lang="en-US" altLang="ko-KR" i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D223A3-28E4-46C3-BF97-7D31A8DD17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3574" y="9778226"/>
            <a:ext cx="1206280" cy="77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154BB3-89ED-4423-A762-B7CF045A321A}"/>
              </a:ext>
            </a:extLst>
          </p:cNvPr>
          <p:cNvSpPr/>
          <p:nvPr/>
        </p:nvSpPr>
        <p:spPr>
          <a:xfrm>
            <a:off x="15825066" y="1379510"/>
            <a:ext cx="6558400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softEdge rad="635000"/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9600" b="1" i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MS Gothic" panose="020B0609070205080204" pitchFamily="49" charset="-128"/>
              </a:rPr>
              <a:t>Hon Cook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F3E9BF-2B3A-4474-8155-C8D055A88C45}"/>
              </a:ext>
            </a:extLst>
          </p:cNvPr>
          <p:cNvSpPr/>
          <p:nvPr/>
        </p:nvSpPr>
        <p:spPr>
          <a:xfrm>
            <a:off x="11682867" y="5584459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93B088-F987-406C-B28B-CDD93C98FB77}"/>
              </a:ext>
            </a:extLst>
          </p:cNvPr>
          <p:cNvSpPr/>
          <p:nvPr/>
        </p:nvSpPr>
        <p:spPr>
          <a:xfrm>
            <a:off x="12368325" y="5600578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DD3647-21F4-406B-AD71-C16492B52BCF}"/>
              </a:ext>
            </a:extLst>
          </p:cNvPr>
          <p:cNvSpPr/>
          <p:nvPr/>
        </p:nvSpPr>
        <p:spPr>
          <a:xfrm>
            <a:off x="13019973" y="6177289"/>
            <a:ext cx="370564" cy="1724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4B5DE7B-6716-4125-9352-0282CF9180EA}"/>
              </a:ext>
            </a:extLst>
          </p:cNvPr>
          <p:cNvGrpSpPr/>
          <p:nvPr/>
        </p:nvGrpSpPr>
        <p:grpSpPr>
          <a:xfrm>
            <a:off x="1452208" y="2486229"/>
            <a:ext cx="7025042" cy="1164559"/>
            <a:chOff x="-11035231" y="4005368"/>
            <a:chExt cx="9540240" cy="121083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2DBBD4A-7BCE-4821-829B-F5889B3CC696}"/>
                </a:ext>
              </a:extLst>
            </p:cNvPr>
            <p:cNvSpPr/>
            <p:nvPr/>
          </p:nvSpPr>
          <p:spPr>
            <a:xfrm>
              <a:off x="-11035231" y="4005368"/>
              <a:ext cx="9540240" cy="12108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DC239B8-5699-464B-8328-1FC47B3B7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25686" y="4136848"/>
              <a:ext cx="1181100" cy="873149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323178A-604E-4F39-A483-2D50D3EB4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706055" y="4185284"/>
              <a:ext cx="1140745" cy="80431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9107EC5-3900-4794-9994-32A50E563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6792131" y="4118503"/>
              <a:ext cx="1303483" cy="96782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6CDE572-29C8-49B1-B700-CFCA6DF4E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194066" y="4098695"/>
              <a:ext cx="1285875" cy="95741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B77A7EC-F7CE-4A5A-9DE9-4F6155A6E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0723820" y="4145651"/>
              <a:ext cx="1314450" cy="930271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1DC5778-2BC4-4B75-9D18-5ACFB44755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30289" y="9238709"/>
            <a:ext cx="1079034" cy="10790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F7E5CF2-B0EF-40ED-96F8-147E71BBE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1187" y="3004878"/>
            <a:ext cx="1140745" cy="8043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0971BAD-DA87-4409-A211-CEFFEC017B3A}"/>
              </a:ext>
            </a:extLst>
          </p:cNvPr>
          <p:cNvGrpSpPr/>
          <p:nvPr/>
        </p:nvGrpSpPr>
        <p:grpSpPr>
          <a:xfrm>
            <a:off x="171450" y="2681286"/>
            <a:ext cx="1079034" cy="823796"/>
            <a:chOff x="11175355" y="5989176"/>
            <a:chExt cx="1758479" cy="140515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BCBE538-E6DA-4BF9-B1EA-C2B9DD64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5078" y="5989176"/>
              <a:ext cx="1079034" cy="110390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753E78B-2D16-4797-8548-58902552104F}"/>
                </a:ext>
              </a:extLst>
            </p:cNvPr>
            <p:cNvSpPr/>
            <p:nvPr/>
          </p:nvSpPr>
          <p:spPr>
            <a:xfrm>
              <a:off x="11175355" y="6579162"/>
              <a:ext cx="1758479" cy="815169"/>
            </a:xfrm>
            <a:prstGeom prst="rect">
              <a:avLst/>
            </a:prstGeom>
          </p:spPr>
          <p:txBody>
            <a:bodyPr wrap="none">
              <a:prstTxWarp prst="textArchDown">
                <a:avLst>
                  <a:gd name="adj" fmla="val 1631169"/>
                </a:avLst>
              </a:prstTxWarp>
              <a:spAutoFit/>
            </a:bodyPr>
            <a:lstStyle/>
            <a:p>
              <a:pPr algn="ctr"/>
              <a:r>
                <a:rPr lang="en-US" altLang="ko-KR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Hon Cook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8D6F41-168A-470F-89D9-79834008D550}"/>
              </a:ext>
            </a:extLst>
          </p:cNvPr>
          <p:cNvSpPr/>
          <p:nvPr/>
        </p:nvSpPr>
        <p:spPr>
          <a:xfrm>
            <a:off x="-13016584" y="5105675"/>
            <a:ext cx="9296400" cy="5345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3F65797-616D-4FC9-A35B-6D22663AC73B}"/>
              </a:ext>
            </a:extLst>
          </p:cNvPr>
          <p:cNvSpPr/>
          <p:nvPr/>
        </p:nvSpPr>
        <p:spPr>
          <a:xfrm>
            <a:off x="-12383768" y="5105674"/>
            <a:ext cx="1461270" cy="534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식 종</a:t>
            </a:r>
            <a:endParaRPr lang="en-US" altLang="ko-KR" sz="1600" b="1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 료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B334825-BC97-4EA8-9E09-7C19D8F3FA00}"/>
              </a:ext>
            </a:extLst>
          </p:cNvPr>
          <p:cNvSpPr/>
          <p:nvPr/>
        </p:nvSpPr>
        <p:spPr>
          <a:xfrm>
            <a:off x="-9216022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    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CD76EF-FE40-4BB9-B828-1698117DDB06}"/>
              </a:ext>
            </a:extLst>
          </p:cNvPr>
          <p:cNvSpPr/>
          <p:nvPr/>
        </p:nvSpPr>
        <p:spPr>
          <a:xfrm>
            <a:off x="-7503724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   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88021D6-DEDF-46A5-9BE5-6708B8E71028}"/>
              </a:ext>
            </a:extLst>
          </p:cNvPr>
          <p:cNvSpPr/>
          <p:nvPr/>
        </p:nvSpPr>
        <p:spPr>
          <a:xfrm>
            <a:off x="-5783875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    식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CA55FF3-38BD-4A52-9A0B-C1621364B25D}"/>
              </a:ext>
            </a:extLst>
          </p:cNvPr>
          <p:cNvCxnSpPr>
            <a:cxnSpLocks/>
          </p:cNvCxnSpPr>
          <p:nvPr/>
        </p:nvCxnSpPr>
        <p:spPr>
          <a:xfrm>
            <a:off x="-9099019" y="3108102"/>
            <a:ext cx="1461270" cy="5426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C33A442-01D8-4E45-86CB-EDA87DF0B862}"/>
              </a:ext>
            </a:extLst>
          </p:cNvPr>
          <p:cNvSpPr/>
          <p:nvPr/>
        </p:nvSpPr>
        <p:spPr>
          <a:xfrm>
            <a:off x="1981073" y="4146312"/>
            <a:ext cx="4632960" cy="6705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   천   레   시   피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C0CA7B4-6FEB-426B-8C64-536D43A360E0}"/>
              </a:ext>
            </a:extLst>
          </p:cNvPr>
          <p:cNvSpPr/>
          <p:nvPr/>
        </p:nvSpPr>
        <p:spPr>
          <a:xfrm>
            <a:off x="561226" y="5461077"/>
            <a:ext cx="3148816" cy="219460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1700327A-B103-4A74-8D34-02527B7DAA63}"/>
              </a:ext>
            </a:extLst>
          </p:cNvPr>
          <p:cNvSpPr/>
          <p:nvPr/>
        </p:nvSpPr>
        <p:spPr>
          <a:xfrm>
            <a:off x="4576653" y="5461077"/>
            <a:ext cx="3148816" cy="21946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B939FEB5-1443-4A8B-AB54-5EBADE8E8413}"/>
              </a:ext>
            </a:extLst>
          </p:cNvPr>
          <p:cNvSpPr/>
          <p:nvPr/>
        </p:nvSpPr>
        <p:spPr>
          <a:xfrm>
            <a:off x="561226" y="8821765"/>
            <a:ext cx="3148816" cy="21946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EF8A78EF-E86A-417E-B956-8B081A09EFC1}"/>
              </a:ext>
            </a:extLst>
          </p:cNvPr>
          <p:cNvSpPr/>
          <p:nvPr/>
        </p:nvSpPr>
        <p:spPr>
          <a:xfrm>
            <a:off x="4576653" y="8821765"/>
            <a:ext cx="3148816" cy="21946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7AD3AC9-02C4-4ED4-A673-18B4177604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1226" y="5461077"/>
            <a:ext cx="3148816" cy="21889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86E27AAC-A39A-483D-8A93-92FEE3288B9D}"/>
              </a:ext>
            </a:extLst>
          </p:cNvPr>
          <p:cNvSpPr/>
          <p:nvPr/>
        </p:nvSpPr>
        <p:spPr>
          <a:xfrm>
            <a:off x="1589031" y="7891861"/>
            <a:ext cx="1152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 란 말 이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6E74340-2E04-4B61-AD28-4727398E6F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6652" y="5461077"/>
            <a:ext cx="3148815" cy="21889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490F75-FA1A-4C35-AD31-DBA5BCD73AC4}"/>
              </a:ext>
            </a:extLst>
          </p:cNvPr>
          <p:cNvSpPr/>
          <p:nvPr/>
        </p:nvSpPr>
        <p:spPr>
          <a:xfrm>
            <a:off x="5440770" y="7891861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 므 라 이 스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60CFEE7-6F98-426B-BB19-535B6EB3B6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1226" y="8816133"/>
            <a:ext cx="3148816" cy="21946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CBF68521-D01B-4451-8933-724D6AB9B6DB}"/>
              </a:ext>
            </a:extLst>
          </p:cNvPr>
          <p:cNvSpPr/>
          <p:nvPr/>
        </p:nvSpPr>
        <p:spPr>
          <a:xfrm>
            <a:off x="1717273" y="11281702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 란 찜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E1CED55-B9AD-4CF9-B5E6-DCF9C62393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6652" y="8816132"/>
            <a:ext cx="3148815" cy="22002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56AA5E2D-DB69-476A-BB8E-6918FEA52133}"/>
              </a:ext>
            </a:extLst>
          </p:cNvPr>
          <p:cNvSpPr/>
          <p:nvPr/>
        </p:nvSpPr>
        <p:spPr>
          <a:xfrm>
            <a:off x="5585259" y="11281702"/>
            <a:ext cx="1164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 크 램 블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9816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AD24577-D6C2-4EDF-A25F-6D6BBC87066D}"/>
              </a:ext>
            </a:extLst>
          </p:cNvPr>
          <p:cNvSpPr/>
          <p:nvPr/>
        </p:nvSpPr>
        <p:spPr>
          <a:xfrm>
            <a:off x="-10786324" y="1795008"/>
            <a:ext cx="3140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i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나만의 레시피 공유 어플리케이션</a:t>
            </a:r>
            <a:endParaRPr lang="en-US" altLang="ko-KR" i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D223A3-28E4-46C3-BF97-7D31A8DD17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3574" y="9778226"/>
            <a:ext cx="1206280" cy="77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154BB3-89ED-4423-A762-B7CF045A321A}"/>
              </a:ext>
            </a:extLst>
          </p:cNvPr>
          <p:cNvSpPr/>
          <p:nvPr/>
        </p:nvSpPr>
        <p:spPr>
          <a:xfrm>
            <a:off x="15825066" y="1379510"/>
            <a:ext cx="6558400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softEdge rad="635000"/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9600" b="1" i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MS Gothic" panose="020B0609070205080204" pitchFamily="49" charset="-128"/>
              </a:rPr>
              <a:t>Hon Cook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F3E9BF-2B3A-4474-8155-C8D055A88C45}"/>
              </a:ext>
            </a:extLst>
          </p:cNvPr>
          <p:cNvSpPr/>
          <p:nvPr/>
        </p:nvSpPr>
        <p:spPr>
          <a:xfrm>
            <a:off x="11682867" y="5584459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93B088-F987-406C-B28B-CDD93C98FB77}"/>
              </a:ext>
            </a:extLst>
          </p:cNvPr>
          <p:cNvSpPr/>
          <p:nvPr/>
        </p:nvSpPr>
        <p:spPr>
          <a:xfrm>
            <a:off x="12368325" y="5600578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DD3647-21F4-406B-AD71-C16492B52BCF}"/>
              </a:ext>
            </a:extLst>
          </p:cNvPr>
          <p:cNvSpPr/>
          <p:nvPr/>
        </p:nvSpPr>
        <p:spPr>
          <a:xfrm>
            <a:off x="13019973" y="6177289"/>
            <a:ext cx="370564" cy="1724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4B5DE7B-6716-4125-9352-0282CF9180EA}"/>
              </a:ext>
            </a:extLst>
          </p:cNvPr>
          <p:cNvGrpSpPr/>
          <p:nvPr/>
        </p:nvGrpSpPr>
        <p:grpSpPr>
          <a:xfrm>
            <a:off x="15825066" y="4523394"/>
            <a:ext cx="7025042" cy="1164559"/>
            <a:chOff x="-11035231" y="4005368"/>
            <a:chExt cx="9540240" cy="121083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2DBBD4A-7BCE-4821-829B-F5889B3CC696}"/>
                </a:ext>
              </a:extLst>
            </p:cNvPr>
            <p:cNvSpPr/>
            <p:nvPr/>
          </p:nvSpPr>
          <p:spPr>
            <a:xfrm>
              <a:off x="-11035231" y="4005368"/>
              <a:ext cx="9540240" cy="12108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DC239B8-5699-464B-8328-1FC47B3B7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25686" y="4136848"/>
              <a:ext cx="1181100" cy="873149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323178A-604E-4F39-A483-2D50D3EB4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706055" y="4185284"/>
              <a:ext cx="1140745" cy="80431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9107EC5-3900-4794-9994-32A50E563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6792131" y="4118503"/>
              <a:ext cx="1303483" cy="96782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6CDE572-29C8-49B1-B700-CFCA6DF4E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194066" y="4098695"/>
              <a:ext cx="1285875" cy="95741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B77A7EC-F7CE-4A5A-9DE9-4F6155A6E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0723820" y="4145651"/>
              <a:ext cx="1314450" cy="930271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1DC5778-2BC4-4B75-9D18-5ACFB44755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49063" y="9874292"/>
            <a:ext cx="1079034" cy="10790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F7E5CF2-B0EF-40ED-96F8-147E71BBE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1187" y="3004878"/>
            <a:ext cx="1140745" cy="8043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8F4285FB-BB0A-40E7-9D7A-35743375105B}"/>
              </a:ext>
            </a:extLst>
          </p:cNvPr>
          <p:cNvGrpSpPr/>
          <p:nvPr/>
        </p:nvGrpSpPr>
        <p:grpSpPr>
          <a:xfrm>
            <a:off x="3381773" y="11232889"/>
            <a:ext cx="1466054" cy="1164559"/>
            <a:chOff x="-19668" y="2486230"/>
            <a:chExt cx="1466054" cy="1164559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9D848D4-4323-4DB2-9A8C-5194E4F9AEBF}"/>
                </a:ext>
              </a:extLst>
            </p:cNvPr>
            <p:cNvSpPr/>
            <p:nvPr/>
          </p:nvSpPr>
          <p:spPr>
            <a:xfrm>
              <a:off x="-19668" y="2486230"/>
              <a:ext cx="1466054" cy="116455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0971BAD-DA87-4409-A211-CEFFEC017B3A}"/>
                </a:ext>
              </a:extLst>
            </p:cNvPr>
            <p:cNvGrpSpPr/>
            <p:nvPr/>
          </p:nvGrpSpPr>
          <p:grpSpPr>
            <a:xfrm>
              <a:off x="171450" y="2681286"/>
              <a:ext cx="1079034" cy="823796"/>
              <a:chOff x="11175355" y="5989176"/>
              <a:chExt cx="1758479" cy="1405155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2BCBE538-E6DA-4BF9-B1EA-C2B9DD648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15078" y="5989176"/>
                <a:ext cx="1079034" cy="1103909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9753E78B-2D16-4797-8548-58902552104F}"/>
                  </a:ext>
                </a:extLst>
              </p:cNvPr>
              <p:cNvSpPr/>
              <p:nvPr/>
            </p:nvSpPr>
            <p:spPr>
              <a:xfrm>
                <a:off x="11175355" y="6579162"/>
                <a:ext cx="1758479" cy="815169"/>
              </a:xfrm>
              <a:prstGeom prst="rect">
                <a:avLst/>
              </a:prstGeom>
            </p:spPr>
            <p:txBody>
              <a:bodyPr wrap="none">
                <a:prstTxWarp prst="textArchDown">
                  <a:avLst>
                    <a:gd name="adj" fmla="val 1631169"/>
                  </a:avLst>
                </a:prstTxWarp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Hon Cook</a:t>
                </a:r>
              </a:p>
            </p:txBody>
          </p:sp>
        </p:grp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8D6F41-168A-470F-89D9-79834008D550}"/>
              </a:ext>
            </a:extLst>
          </p:cNvPr>
          <p:cNvSpPr/>
          <p:nvPr/>
        </p:nvSpPr>
        <p:spPr>
          <a:xfrm>
            <a:off x="-13016584" y="5105675"/>
            <a:ext cx="9296400" cy="5345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3F65797-616D-4FC9-A35B-6D22663AC73B}"/>
              </a:ext>
            </a:extLst>
          </p:cNvPr>
          <p:cNvSpPr/>
          <p:nvPr/>
        </p:nvSpPr>
        <p:spPr>
          <a:xfrm>
            <a:off x="-12383768" y="5105674"/>
            <a:ext cx="1461270" cy="534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식 종</a:t>
            </a:r>
            <a:endParaRPr lang="en-US" altLang="ko-KR" sz="1600" b="1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 료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B334825-BC97-4EA8-9E09-7C19D8F3FA00}"/>
              </a:ext>
            </a:extLst>
          </p:cNvPr>
          <p:cNvSpPr/>
          <p:nvPr/>
        </p:nvSpPr>
        <p:spPr>
          <a:xfrm>
            <a:off x="-9216022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    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CD76EF-FE40-4BB9-B828-1698117DDB06}"/>
              </a:ext>
            </a:extLst>
          </p:cNvPr>
          <p:cNvSpPr/>
          <p:nvPr/>
        </p:nvSpPr>
        <p:spPr>
          <a:xfrm>
            <a:off x="-7503724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   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88021D6-DEDF-46A5-9BE5-6708B8E71028}"/>
              </a:ext>
            </a:extLst>
          </p:cNvPr>
          <p:cNvSpPr/>
          <p:nvPr/>
        </p:nvSpPr>
        <p:spPr>
          <a:xfrm>
            <a:off x="-5797248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    식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CA55FF3-38BD-4A52-9A0B-C1621364B25D}"/>
              </a:ext>
            </a:extLst>
          </p:cNvPr>
          <p:cNvCxnSpPr>
            <a:cxnSpLocks/>
          </p:cNvCxnSpPr>
          <p:nvPr/>
        </p:nvCxnSpPr>
        <p:spPr>
          <a:xfrm>
            <a:off x="-9099019" y="3108102"/>
            <a:ext cx="1461270" cy="5426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C33A442-01D8-4E45-86CB-EDA87DF0B862}"/>
              </a:ext>
            </a:extLst>
          </p:cNvPr>
          <p:cNvSpPr/>
          <p:nvPr/>
        </p:nvSpPr>
        <p:spPr>
          <a:xfrm>
            <a:off x="1981073" y="3208012"/>
            <a:ext cx="4632960" cy="6705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   천   레   시   피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C0CA7B4-6FEB-426B-8C64-536D43A360E0}"/>
              </a:ext>
            </a:extLst>
          </p:cNvPr>
          <p:cNvSpPr/>
          <p:nvPr/>
        </p:nvSpPr>
        <p:spPr>
          <a:xfrm>
            <a:off x="561226" y="4522777"/>
            <a:ext cx="3148816" cy="219460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1700327A-B103-4A74-8D34-02527B7DAA63}"/>
              </a:ext>
            </a:extLst>
          </p:cNvPr>
          <p:cNvSpPr/>
          <p:nvPr/>
        </p:nvSpPr>
        <p:spPr>
          <a:xfrm>
            <a:off x="4576653" y="4522777"/>
            <a:ext cx="3148816" cy="21946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B939FEB5-1443-4A8B-AB54-5EBADE8E8413}"/>
              </a:ext>
            </a:extLst>
          </p:cNvPr>
          <p:cNvSpPr/>
          <p:nvPr/>
        </p:nvSpPr>
        <p:spPr>
          <a:xfrm>
            <a:off x="561226" y="7883465"/>
            <a:ext cx="3148816" cy="21946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EF8A78EF-E86A-417E-B956-8B081A09EFC1}"/>
              </a:ext>
            </a:extLst>
          </p:cNvPr>
          <p:cNvSpPr/>
          <p:nvPr/>
        </p:nvSpPr>
        <p:spPr>
          <a:xfrm>
            <a:off x="4576653" y="7883465"/>
            <a:ext cx="3148816" cy="21946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7AD3AC9-02C4-4ED4-A673-18B4177604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1226" y="4522777"/>
            <a:ext cx="3148816" cy="21889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86E27AAC-A39A-483D-8A93-92FEE3288B9D}"/>
              </a:ext>
            </a:extLst>
          </p:cNvPr>
          <p:cNvSpPr/>
          <p:nvPr/>
        </p:nvSpPr>
        <p:spPr>
          <a:xfrm>
            <a:off x="1589031" y="6953561"/>
            <a:ext cx="1152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 란 말 이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6E74340-2E04-4B61-AD28-4727398E6F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6652" y="4522777"/>
            <a:ext cx="3148815" cy="21889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490F75-FA1A-4C35-AD31-DBA5BCD73AC4}"/>
              </a:ext>
            </a:extLst>
          </p:cNvPr>
          <p:cNvSpPr/>
          <p:nvPr/>
        </p:nvSpPr>
        <p:spPr>
          <a:xfrm>
            <a:off x="5440770" y="6953561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 므 라 이 스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60CFEE7-6F98-426B-BB19-535B6EB3B6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1226" y="7877833"/>
            <a:ext cx="3148816" cy="21946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CBF68521-D01B-4451-8933-724D6AB9B6DB}"/>
              </a:ext>
            </a:extLst>
          </p:cNvPr>
          <p:cNvSpPr/>
          <p:nvPr/>
        </p:nvSpPr>
        <p:spPr>
          <a:xfrm>
            <a:off x="1717273" y="10343402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 란 찜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E1CED55-B9AD-4CF9-B5E6-DCF9C62393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6652" y="7877832"/>
            <a:ext cx="3148815" cy="22002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56AA5E2D-DB69-476A-BB8E-6918FEA52133}"/>
              </a:ext>
            </a:extLst>
          </p:cNvPr>
          <p:cNvSpPr/>
          <p:nvPr/>
        </p:nvSpPr>
        <p:spPr>
          <a:xfrm>
            <a:off x="5585259" y="10343402"/>
            <a:ext cx="1164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 크 램 블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3884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07123153-6EEE-455B-AEB1-8A69543F9918}"/>
              </a:ext>
            </a:extLst>
          </p:cNvPr>
          <p:cNvSpPr/>
          <p:nvPr/>
        </p:nvSpPr>
        <p:spPr>
          <a:xfrm>
            <a:off x="-19668" y="3650788"/>
            <a:ext cx="1461270" cy="1025130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9D848D4-4323-4DB2-9A8C-5194E4F9AEBF}"/>
              </a:ext>
            </a:extLst>
          </p:cNvPr>
          <p:cNvSpPr/>
          <p:nvPr/>
        </p:nvSpPr>
        <p:spPr>
          <a:xfrm>
            <a:off x="-19668" y="2486230"/>
            <a:ext cx="1466054" cy="116455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D24577-D6C2-4EDF-A25F-6D6BBC87066D}"/>
              </a:ext>
            </a:extLst>
          </p:cNvPr>
          <p:cNvSpPr/>
          <p:nvPr/>
        </p:nvSpPr>
        <p:spPr>
          <a:xfrm>
            <a:off x="-10786324" y="1795008"/>
            <a:ext cx="3140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i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나만의 레시피 공유 어플리케이션</a:t>
            </a:r>
            <a:endParaRPr lang="en-US" altLang="ko-KR" i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D223A3-28E4-46C3-BF97-7D31A8DD17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3574" y="9778226"/>
            <a:ext cx="1206280" cy="77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154BB3-89ED-4423-A762-B7CF045A321A}"/>
              </a:ext>
            </a:extLst>
          </p:cNvPr>
          <p:cNvSpPr/>
          <p:nvPr/>
        </p:nvSpPr>
        <p:spPr>
          <a:xfrm>
            <a:off x="15825066" y="1379510"/>
            <a:ext cx="6558400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softEdge rad="635000"/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9600" b="1" i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MS Gothic" panose="020B0609070205080204" pitchFamily="49" charset="-128"/>
              </a:rPr>
              <a:t>Hon Cook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F3E9BF-2B3A-4474-8155-C8D055A88C45}"/>
              </a:ext>
            </a:extLst>
          </p:cNvPr>
          <p:cNvSpPr/>
          <p:nvPr/>
        </p:nvSpPr>
        <p:spPr>
          <a:xfrm>
            <a:off x="11682867" y="5584459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93B088-F987-406C-B28B-CDD93C98FB77}"/>
              </a:ext>
            </a:extLst>
          </p:cNvPr>
          <p:cNvSpPr/>
          <p:nvPr/>
        </p:nvSpPr>
        <p:spPr>
          <a:xfrm>
            <a:off x="12368325" y="5600578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DD3647-21F4-406B-AD71-C16492B52BCF}"/>
              </a:ext>
            </a:extLst>
          </p:cNvPr>
          <p:cNvSpPr/>
          <p:nvPr/>
        </p:nvSpPr>
        <p:spPr>
          <a:xfrm>
            <a:off x="13019973" y="6177289"/>
            <a:ext cx="370564" cy="1724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4B5DE7B-6716-4125-9352-0282CF9180EA}"/>
              </a:ext>
            </a:extLst>
          </p:cNvPr>
          <p:cNvGrpSpPr/>
          <p:nvPr/>
        </p:nvGrpSpPr>
        <p:grpSpPr>
          <a:xfrm>
            <a:off x="1452208" y="2486229"/>
            <a:ext cx="7025042" cy="1164559"/>
            <a:chOff x="-11035231" y="4005368"/>
            <a:chExt cx="9540240" cy="121083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2DBBD4A-7BCE-4821-829B-F5889B3CC696}"/>
                </a:ext>
              </a:extLst>
            </p:cNvPr>
            <p:cNvSpPr/>
            <p:nvPr/>
          </p:nvSpPr>
          <p:spPr>
            <a:xfrm>
              <a:off x="-11035231" y="4005368"/>
              <a:ext cx="9540240" cy="12108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DC239B8-5699-464B-8328-1FC47B3B7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25686" y="4136848"/>
              <a:ext cx="1181100" cy="873149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323178A-604E-4F39-A483-2D50D3EB4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706055" y="4185284"/>
              <a:ext cx="1140745" cy="80431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9107EC5-3900-4794-9994-32A50E563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6792131" y="4118503"/>
              <a:ext cx="1303483" cy="96782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6CDE572-29C8-49B1-B700-CFCA6DF4E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194066" y="4098695"/>
              <a:ext cx="1285875" cy="95741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B77A7EC-F7CE-4A5A-9DE9-4F6155A6E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0723820" y="4145651"/>
              <a:ext cx="1314450" cy="930271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1DC5778-2BC4-4B75-9D18-5ACFB44755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49063" y="9874292"/>
            <a:ext cx="1079034" cy="10790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F7E5CF2-B0EF-40ED-96F8-147E71BBE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1187" y="3004878"/>
            <a:ext cx="1140745" cy="8043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0971BAD-DA87-4409-A211-CEFFEC017B3A}"/>
              </a:ext>
            </a:extLst>
          </p:cNvPr>
          <p:cNvGrpSpPr/>
          <p:nvPr/>
        </p:nvGrpSpPr>
        <p:grpSpPr>
          <a:xfrm>
            <a:off x="171450" y="2681286"/>
            <a:ext cx="1079034" cy="823796"/>
            <a:chOff x="11175355" y="5989176"/>
            <a:chExt cx="1758479" cy="140515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BCBE538-E6DA-4BF9-B1EA-C2B9DD64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5078" y="5989176"/>
              <a:ext cx="1079034" cy="110390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753E78B-2D16-4797-8548-58902552104F}"/>
                </a:ext>
              </a:extLst>
            </p:cNvPr>
            <p:cNvSpPr/>
            <p:nvPr/>
          </p:nvSpPr>
          <p:spPr>
            <a:xfrm>
              <a:off x="11175355" y="6579162"/>
              <a:ext cx="1758479" cy="815169"/>
            </a:xfrm>
            <a:prstGeom prst="rect">
              <a:avLst/>
            </a:prstGeom>
          </p:spPr>
          <p:txBody>
            <a:bodyPr wrap="none">
              <a:prstTxWarp prst="textArchDown">
                <a:avLst>
                  <a:gd name="adj" fmla="val 1631169"/>
                </a:avLst>
              </a:prstTxWarp>
              <a:spAutoFit/>
            </a:bodyPr>
            <a:lstStyle/>
            <a:p>
              <a:pPr algn="ctr"/>
              <a:r>
                <a:rPr lang="en-US" altLang="ko-KR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Hon Cook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8D6F41-168A-470F-89D9-79834008D550}"/>
              </a:ext>
            </a:extLst>
          </p:cNvPr>
          <p:cNvSpPr/>
          <p:nvPr/>
        </p:nvSpPr>
        <p:spPr>
          <a:xfrm>
            <a:off x="-13016584" y="5105675"/>
            <a:ext cx="9296400" cy="5345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3F65797-616D-4FC9-A35B-6D22663AC73B}"/>
              </a:ext>
            </a:extLst>
          </p:cNvPr>
          <p:cNvSpPr/>
          <p:nvPr/>
        </p:nvSpPr>
        <p:spPr>
          <a:xfrm>
            <a:off x="-12383768" y="5105674"/>
            <a:ext cx="1461270" cy="534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식 종</a:t>
            </a:r>
            <a:endParaRPr lang="en-US" altLang="ko-KR" sz="1600" b="1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 료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B334825-BC97-4EA8-9E09-7C19D8F3FA00}"/>
              </a:ext>
            </a:extLst>
          </p:cNvPr>
          <p:cNvSpPr/>
          <p:nvPr/>
        </p:nvSpPr>
        <p:spPr>
          <a:xfrm>
            <a:off x="-9216022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    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CD76EF-FE40-4BB9-B828-1698117DDB06}"/>
              </a:ext>
            </a:extLst>
          </p:cNvPr>
          <p:cNvSpPr/>
          <p:nvPr/>
        </p:nvSpPr>
        <p:spPr>
          <a:xfrm>
            <a:off x="-7503724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   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88021D6-DEDF-46A5-9BE5-6708B8E71028}"/>
              </a:ext>
            </a:extLst>
          </p:cNvPr>
          <p:cNvSpPr/>
          <p:nvPr/>
        </p:nvSpPr>
        <p:spPr>
          <a:xfrm>
            <a:off x="-5797248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    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4FD06B-3984-4981-B29D-4AEB74543C4E}"/>
              </a:ext>
            </a:extLst>
          </p:cNvPr>
          <p:cNvSpPr/>
          <p:nvPr/>
        </p:nvSpPr>
        <p:spPr>
          <a:xfrm>
            <a:off x="-19668" y="4091708"/>
            <a:ext cx="1461270" cy="5345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    식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4ABF604-2371-4CF2-AF0B-D58C745516B9}"/>
              </a:ext>
            </a:extLst>
          </p:cNvPr>
          <p:cNvSpPr/>
          <p:nvPr/>
        </p:nvSpPr>
        <p:spPr>
          <a:xfrm>
            <a:off x="-19668" y="4986585"/>
            <a:ext cx="1461270" cy="5345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    식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80D9EB-E38B-4047-ACA1-C6E6BC3C5567}"/>
              </a:ext>
            </a:extLst>
          </p:cNvPr>
          <p:cNvSpPr/>
          <p:nvPr/>
        </p:nvSpPr>
        <p:spPr>
          <a:xfrm>
            <a:off x="-19668" y="5909991"/>
            <a:ext cx="1461270" cy="5345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   식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A285D11-2C84-414B-8B49-EE92A1D65B36}"/>
              </a:ext>
            </a:extLst>
          </p:cNvPr>
          <p:cNvSpPr/>
          <p:nvPr/>
        </p:nvSpPr>
        <p:spPr>
          <a:xfrm>
            <a:off x="-19668" y="6822660"/>
            <a:ext cx="1461270" cy="5345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    식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CA55FF3-38BD-4A52-9A0B-C1621364B25D}"/>
              </a:ext>
            </a:extLst>
          </p:cNvPr>
          <p:cNvCxnSpPr>
            <a:cxnSpLocks/>
          </p:cNvCxnSpPr>
          <p:nvPr/>
        </p:nvCxnSpPr>
        <p:spPr>
          <a:xfrm>
            <a:off x="-9099019" y="3108102"/>
            <a:ext cx="1461270" cy="5426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4728643B-0E8B-42B2-A24A-63F479FB05C4}"/>
              </a:ext>
            </a:extLst>
          </p:cNvPr>
          <p:cNvGrpSpPr/>
          <p:nvPr/>
        </p:nvGrpSpPr>
        <p:grpSpPr>
          <a:xfrm>
            <a:off x="1838970" y="3875235"/>
            <a:ext cx="5943600" cy="8705317"/>
            <a:chOff x="1819920" y="3932385"/>
            <a:chExt cx="5943600" cy="8705317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9BEDFEBD-5B11-42BB-B38A-17C2C56A5C9C}"/>
                </a:ext>
              </a:extLst>
            </p:cNvPr>
            <p:cNvSpPr/>
            <p:nvPr/>
          </p:nvSpPr>
          <p:spPr>
            <a:xfrm>
              <a:off x="1819920" y="3932385"/>
              <a:ext cx="5943600" cy="552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레 시 피 </a:t>
              </a:r>
              <a:r>
                <a:rPr lang="en-US" altLang="ko-KR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BEB07AA3-0F90-4993-930E-1AC0DDAD485C}"/>
                </a:ext>
              </a:extLst>
            </p:cNvPr>
            <p:cNvSpPr/>
            <p:nvPr/>
          </p:nvSpPr>
          <p:spPr>
            <a:xfrm>
              <a:off x="1819920" y="4766432"/>
              <a:ext cx="5943600" cy="552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레 시 피 </a:t>
              </a:r>
              <a:r>
                <a:rPr lang="en-US" altLang="ko-KR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</a:t>
              </a:r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4EA95D31-F01D-48DC-88C8-A01FC4CA5F9F}"/>
                </a:ext>
              </a:extLst>
            </p:cNvPr>
            <p:cNvSpPr/>
            <p:nvPr/>
          </p:nvSpPr>
          <p:spPr>
            <a:xfrm>
              <a:off x="1819920" y="5671155"/>
              <a:ext cx="5943600" cy="552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레 시 피 </a:t>
              </a:r>
              <a:r>
                <a:rPr lang="en-US" altLang="ko-KR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</a:t>
              </a:r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997ADB21-9140-48F5-A079-B4AB1C2EAA70}"/>
                </a:ext>
              </a:extLst>
            </p:cNvPr>
            <p:cNvSpPr/>
            <p:nvPr/>
          </p:nvSpPr>
          <p:spPr>
            <a:xfrm>
              <a:off x="1819920" y="6577733"/>
              <a:ext cx="5943600" cy="552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레 시 피 </a:t>
              </a:r>
              <a:r>
                <a:rPr lang="en-US" altLang="ko-KR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</a:t>
              </a:r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BBEF8133-7127-4162-A380-1CB2C4BF0FAD}"/>
                </a:ext>
              </a:extLst>
            </p:cNvPr>
            <p:cNvSpPr/>
            <p:nvPr/>
          </p:nvSpPr>
          <p:spPr>
            <a:xfrm>
              <a:off x="1819920" y="7499867"/>
              <a:ext cx="5943600" cy="552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레 시 피 </a:t>
              </a:r>
              <a:r>
                <a:rPr lang="en-US" altLang="ko-KR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5</a:t>
              </a:r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1A98AD68-E6C9-4A5C-810D-137CB187108A}"/>
                </a:ext>
              </a:extLst>
            </p:cNvPr>
            <p:cNvSpPr/>
            <p:nvPr/>
          </p:nvSpPr>
          <p:spPr>
            <a:xfrm>
              <a:off x="1819920" y="8422001"/>
              <a:ext cx="5943600" cy="552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레 시 피 </a:t>
              </a:r>
              <a:r>
                <a:rPr lang="en-US" altLang="ko-KR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6</a:t>
              </a:r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128150DA-AC6C-415D-BEA3-B02E5AE99908}"/>
                </a:ext>
              </a:extLst>
            </p:cNvPr>
            <p:cNvSpPr/>
            <p:nvPr/>
          </p:nvSpPr>
          <p:spPr>
            <a:xfrm>
              <a:off x="1819920" y="9340541"/>
              <a:ext cx="5943600" cy="552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레 시 피 </a:t>
              </a:r>
              <a:r>
                <a:rPr lang="en-US" altLang="ko-KR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7</a:t>
              </a:r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174D71BC-775A-43BA-8E44-5F6C91629DB7}"/>
                </a:ext>
              </a:extLst>
            </p:cNvPr>
            <p:cNvSpPr/>
            <p:nvPr/>
          </p:nvSpPr>
          <p:spPr>
            <a:xfrm>
              <a:off x="1819920" y="10259081"/>
              <a:ext cx="5943600" cy="552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레 시 피 </a:t>
              </a:r>
              <a:r>
                <a:rPr lang="en-US" altLang="ko-KR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8</a:t>
              </a:r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390A59AB-0516-40C5-B441-B1E5561CACE6}"/>
                </a:ext>
              </a:extLst>
            </p:cNvPr>
            <p:cNvSpPr/>
            <p:nvPr/>
          </p:nvSpPr>
          <p:spPr>
            <a:xfrm>
              <a:off x="1819920" y="11173408"/>
              <a:ext cx="5943600" cy="552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레 시 피 </a:t>
              </a:r>
              <a:r>
                <a:rPr lang="en-US" altLang="ko-KR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9</a:t>
              </a:r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DD859154-8353-471C-9889-90964BE632F0}"/>
                </a:ext>
              </a:extLst>
            </p:cNvPr>
            <p:cNvSpPr/>
            <p:nvPr/>
          </p:nvSpPr>
          <p:spPr>
            <a:xfrm>
              <a:off x="1819920" y="12084901"/>
              <a:ext cx="5943600" cy="552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레 시 피 </a:t>
              </a:r>
              <a:r>
                <a:rPr lang="en-US" altLang="ko-KR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10</a:t>
              </a:r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7978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07123153-6EEE-455B-AEB1-8A69543F9918}"/>
              </a:ext>
            </a:extLst>
          </p:cNvPr>
          <p:cNvSpPr/>
          <p:nvPr/>
        </p:nvSpPr>
        <p:spPr>
          <a:xfrm>
            <a:off x="-19668" y="3650788"/>
            <a:ext cx="1461270" cy="1025130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9D848D4-4323-4DB2-9A8C-5194E4F9AEBF}"/>
              </a:ext>
            </a:extLst>
          </p:cNvPr>
          <p:cNvSpPr/>
          <p:nvPr/>
        </p:nvSpPr>
        <p:spPr>
          <a:xfrm>
            <a:off x="-19668" y="2486230"/>
            <a:ext cx="1466054" cy="116455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D24577-D6C2-4EDF-A25F-6D6BBC87066D}"/>
              </a:ext>
            </a:extLst>
          </p:cNvPr>
          <p:cNvSpPr/>
          <p:nvPr/>
        </p:nvSpPr>
        <p:spPr>
          <a:xfrm>
            <a:off x="-10786324" y="1795008"/>
            <a:ext cx="3140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i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나만의 레시피 공유 어플리케이션</a:t>
            </a:r>
            <a:endParaRPr lang="en-US" altLang="ko-KR" i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D223A3-28E4-46C3-BF97-7D31A8DD17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3574" y="9778226"/>
            <a:ext cx="1206280" cy="77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154BB3-89ED-4423-A762-B7CF045A321A}"/>
              </a:ext>
            </a:extLst>
          </p:cNvPr>
          <p:cNvSpPr/>
          <p:nvPr/>
        </p:nvSpPr>
        <p:spPr>
          <a:xfrm>
            <a:off x="15825066" y="1379510"/>
            <a:ext cx="6558400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softEdge rad="635000"/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9600" b="1" i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MS Gothic" panose="020B0609070205080204" pitchFamily="49" charset="-128"/>
              </a:rPr>
              <a:t>Hon Cook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F3E9BF-2B3A-4474-8155-C8D055A88C45}"/>
              </a:ext>
            </a:extLst>
          </p:cNvPr>
          <p:cNvSpPr/>
          <p:nvPr/>
        </p:nvSpPr>
        <p:spPr>
          <a:xfrm>
            <a:off x="11682867" y="5584459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93B088-F987-406C-B28B-CDD93C98FB77}"/>
              </a:ext>
            </a:extLst>
          </p:cNvPr>
          <p:cNvSpPr/>
          <p:nvPr/>
        </p:nvSpPr>
        <p:spPr>
          <a:xfrm>
            <a:off x="12368325" y="5600578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DD3647-21F4-406B-AD71-C16492B52BCF}"/>
              </a:ext>
            </a:extLst>
          </p:cNvPr>
          <p:cNvSpPr/>
          <p:nvPr/>
        </p:nvSpPr>
        <p:spPr>
          <a:xfrm>
            <a:off x="13019973" y="6177289"/>
            <a:ext cx="370564" cy="1724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4B5DE7B-6716-4125-9352-0282CF9180EA}"/>
              </a:ext>
            </a:extLst>
          </p:cNvPr>
          <p:cNvGrpSpPr/>
          <p:nvPr/>
        </p:nvGrpSpPr>
        <p:grpSpPr>
          <a:xfrm>
            <a:off x="1452208" y="2486229"/>
            <a:ext cx="7025042" cy="1164559"/>
            <a:chOff x="-11035231" y="4005368"/>
            <a:chExt cx="9540240" cy="121083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2DBBD4A-7BCE-4821-829B-F5889B3CC696}"/>
                </a:ext>
              </a:extLst>
            </p:cNvPr>
            <p:cNvSpPr/>
            <p:nvPr/>
          </p:nvSpPr>
          <p:spPr>
            <a:xfrm>
              <a:off x="-11035231" y="4005368"/>
              <a:ext cx="9540240" cy="12108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DC239B8-5699-464B-8328-1FC47B3B7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25686" y="4136848"/>
              <a:ext cx="1181100" cy="873149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323178A-604E-4F39-A483-2D50D3EB4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706055" y="4185284"/>
              <a:ext cx="1140745" cy="80431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9107EC5-3900-4794-9994-32A50E563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6792131" y="4118503"/>
              <a:ext cx="1303483" cy="96782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6CDE572-29C8-49B1-B700-CFCA6DF4E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194066" y="4098695"/>
              <a:ext cx="1285875" cy="95741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B77A7EC-F7CE-4A5A-9DE9-4F6155A6E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0723820" y="4145651"/>
              <a:ext cx="1314450" cy="930271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1DC5778-2BC4-4B75-9D18-5ACFB44755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49063" y="9874292"/>
            <a:ext cx="1079034" cy="10790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F7E5CF2-B0EF-40ED-96F8-147E71BBE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1187" y="3004878"/>
            <a:ext cx="1140745" cy="8043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0971BAD-DA87-4409-A211-CEFFEC017B3A}"/>
              </a:ext>
            </a:extLst>
          </p:cNvPr>
          <p:cNvGrpSpPr/>
          <p:nvPr/>
        </p:nvGrpSpPr>
        <p:grpSpPr>
          <a:xfrm>
            <a:off x="171450" y="2681286"/>
            <a:ext cx="1079034" cy="823796"/>
            <a:chOff x="11175355" y="5989176"/>
            <a:chExt cx="1758479" cy="140515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BCBE538-E6DA-4BF9-B1EA-C2B9DD64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5078" y="5989176"/>
              <a:ext cx="1079034" cy="110390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753E78B-2D16-4797-8548-58902552104F}"/>
                </a:ext>
              </a:extLst>
            </p:cNvPr>
            <p:cNvSpPr/>
            <p:nvPr/>
          </p:nvSpPr>
          <p:spPr>
            <a:xfrm>
              <a:off x="11175355" y="6579162"/>
              <a:ext cx="1758479" cy="815169"/>
            </a:xfrm>
            <a:prstGeom prst="rect">
              <a:avLst/>
            </a:prstGeom>
          </p:spPr>
          <p:txBody>
            <a:bodyPr wrap="none">
              <a:prstTxWarp prst="textArchDown">
                <a:avLst>
                  <a:gd name="adj" fmla="val 1631169"/>
                </a:avLst>
              </a:prstTxWarp>
              <a:spAutoFit/>
            </a:bodyPr>
            <a:lstStyle/>
            <a:p>
              <a:pPr algn="ctr"/>
              <a:r>
                <a:rPr lang="en-US" altLang="ko-KR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Hon Cook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8D6F41-168A-470F-89D9-79834008D550}"/>
              </a:ext>
            </a:extLst>
          </p:cNvPr>
          <p:cNvSpPr/>
          <p:nvPr/>
        </p:nvSpPr>
        <p:spPr>
          <a:xfrm>
            <a:off x="-13016584" y="5105675"/>
            <a:ext cx="9296400" cy="5345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3F65797-616D-4FC9-A35B-6D22663AC73B}"/>
              </a:ext>
            </a:extLst>
          </p:cNvPr>
          <p:cNvSpPr/>
          <p:nvPr/>
        </p:nvSpPr>
        <p:spPr>
          <a:xfrm>
            <a:off x="-12383768" y="5105674"/>
            <a:ext cx="1461270" cy="534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식 종</a:t>
            </a:r>
            <a:endParaRPr lang="en-US" altLang="ko-KR" sz="1600" b="1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 료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B334825-BC97-4EA8-9E09-7C19D8F3FA00}"/>
              </a:ext>
            </a:extLst>
          </p:cNvPr>
          <p:cNvSpPr/>
          <p:nvPr/>
        </p:nvSpPr>
        <p:spPr>
          <a:xfrm>
            <a:off x="-9216022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    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CD76EF-FE40-4BB9-B828-1698117DDB06}"/>
              </a:ext>
            </a:extLst>
          </p:cNvPr>
          <p:cNvSpPr/>
          <p:nvPr/>
        </p:nvSpPr>
        <p:spPr>
          <a:xfrm>
            <a:off x="-7503724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   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88021D6-DEDF-46A5-9BE5-6708B8E71028}"/>
              </a:ext>
            </a:extLst>
          </p:cNvPr>
          <p:cNvSpPr/>
          <p:nvPr/>
        </p:nvSpPr>
        <p:spPr>
          <a:xfrm>
            <a:off x="-5797248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    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4FD06B-3984-4981-B29D-4AEB74543C4E}"/>
              </a:ext>
            </a:extLst>
          </p:cNvPr>
          <p:cNvSpPr/>
          <p:nvPr/>
        </p:nvSpPr>
        <p:spPr>
          <a:xfrm>
            <a:off x="-19668" y="4091708"/>
            <a:ext cx="1461270" cy="534595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    식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4ABF604-2371-4CF2-AF0B-D58C745516B9}"/>
              </a:ext>
            </a:extLst>
          </p:cNvPr>
          <p:cNvSpPr/>
          <p:nvPr/>
        </p:nvSpPr>
        <p:spPr>
          <a:xfrm>
            <a:off x="-19668" y="4986585"/>
            <a:ext cx="1461270" cy="5345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    식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80D9EB-E38B-4047-ACA1-C6E6BC3C5567}"/>
              </a:ext>
            </a:extLst>
          </p:cNvPr>
          <p:cNvSpPr/>
          <p:nvPr/>
        </p:nvSpPr>
        <p:spPr>
          <a:xfrm>
            <a:off x="-19668" y="5909991"/>
            <a:ext cx="1461270" cy="5345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   식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A285D11-2C84-414B-8B49-EE92A1D65B36}"/>
              </a:ext>
            </a:extLst>
          </p:cNvPr>
          <p:cNvSpPr/>
          <p:nvPr/>
        </p:nvSpPr>
        <p:spPr>
          <a:xfrm>
            <a:off x="-19668" y="6822660"/>
            <a:ext cx="1461270" cy="5345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    식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CA55FF3-38BD-4A52-9A0B-C1621364B25D}"/>
              </a:ext>
            </a:extLst>
          </p:cNvPr>
          <p:cNvCxnSpPr>
            <a:cxnSpLocks/>
          </p:cNvCxnSpPr>
          <p:nvPr/>
        </p:nvCxnSpPr>
        <p:spPr>
          <a:xfrm>
            <a:off x="-9099019" y="3108102"/>
            <a:ext cx="1461270" cy="5426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9BEDFEBD-5B11-42BB-B38A-17C2C56A5C9C}"/>
              </a:ext>
            </a:extLst>
          </p:cNvPr>
          <p:cNvSpPr/>
          <p:nvPr/>
        </p:nvSpPr>
        <p:spPr>
          <a:xfrm>
            <a:off x="1838970" y="3875235"/>
            <a:ext cx="5943600" cy="55280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레 시 피 </a:t>
            </a:r>
            <a:r>
              <a:rPr lang="en-US" altLang="ko-KR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BD204A-34DC-4D3A-8EDA-88101AF191FD}"/>
              </a:ext>
            </a:extLst>
          </p:cNvPr>
          <p:cNvSpPr/>
          <p:nvPr/>
        </p:nvSpPr>
        <p:spPr>
          <a:xfrm>
            <a:off x="1838970" y="4781550"/>
            <a:ext cx="5943600" cy="25757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        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547DED4-BC34-4A8F-95B8-D0BF6229BA67}"/>
              </a:ext>
            </a:extLst>
          </p:cNvPr>
          <p:cNvSpPr/>
          <p:nvPr/>
        </p:nvSpPr>
        <p:spPr>
          <a:xfrm>
            <a:off x="1838970" y="7788648"/>
            <a:ext cx="5943600" cy="4077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   리   과   정</a:t>
            </a:r>
          </a:p>
        </p:txBody>
      </p:sp>
    </p:spTree>
    <p:extLst>
      <p:ext uri="{BB962C8B-B14F-4D97-AF65-F5344CB8AC3E}">
        <p14:creationId xmlns:p14="http://schemas.microsoft.com/office/powerpoint/2010/main" val="2588001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07123153-6EEE-455B-AEB1-8A69543F9918}"/>
              </a:ext>
            </a:extLst>
          </p:cNvPr>
          <p:cNvSpPr/>
          <p:nvPr/>
        </p:nvSpPr>
        <p:spPr>
          <a:xfrm>
            <a:off x="-19668" y="3650788"/>
            <a:ext cx="1461270" cy="1025130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9D848D4-4323-4DB2-9A8C-5194E4F9AEBF}"/>
              </a:ext>
            </a:extLst>
          </p:cNvPr>
          <p:cNvSpPr/>
          <p:nvPr/>
        </p:nvSpPr>
        <p:spPr>
          <a:xfrm>
            <a:off x="-19668" y="2486230"/>
            <a:ext cx="1466054" cy="116455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D24577-D6C2-4EDF-A25F-6D6BBC87066D}"/>
              </a:ext>
            </a:extLst>
          </p:cNvPr>
          <p:cNvSpPr/>
          <p:nvPr/>
        </p:nvSpPr>
        <p:spPr>
          <a:xfrm>
            <a:off x="-10786324" y="1795008"/>
            <a:ext cx="3140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i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나만의 레시피 공유 어플리케이션</a:t>
            </a:r>
            <a:endParaRPr lang="en-US" altLang="ko-KR" i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D223A3-28E4-46C3-BF97-7D31A8DD17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3574" y="9778226"/>
            <a:ext cx="1206280" cy="77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154BB3-89ED-4423-A762-B7CF045A321A}"/>
              </a:ext>
            </a:extLst>
          </p:cNvPr>
          <p:cNvSpPr/>
          <p:nvPr/>
        </p:nvSpPr>
        <p:spPr>
          <a:xfrm>
            <a:off x="15825066" y="1379510"/>
            <a:ext cx="6558400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softEdge rad="635000"/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9600" b="1" i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MS Gothic" panose="020B0609070205080204" pitchFamily="49" charset="-128"/>
              </a:rPr>
              <a:t>Hon Cook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F3E9BF-2B3A-4474-8155-C8D055A88C45}"/>
              </a:ext>
            </a:extLst>
          </p:cNvPr>
          <p:cNvSpPr/>
          <p:nvPr/>
        </p:nvSpPr>
        <p:spPr>
          <a:xfrm>
            <a:off x="11682867" y="5584459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93B088-F987-406C-B28B-CDD93C98FB77}"/>
              </a:ext>
            </a:extLst>
          </p:cNvPr>
          <p:cNvSpPr/>
          <p:nvPr/>
        </p:nvSpPr>
        <p:spPr>
          <a:xfrm>
            <a:off x="12368325" y="5600578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DD3647-21F4-406B-AD71-C16492B52BCF}"/>
              </a:ext>
            </a:extLst>
          </p:cNvPr>
          <p:cNvSpPr/>
          <p:nvPr/>
        </p:nvSpPr>
        <p:spPr>
          <a:xfrm>
            <a:off x="13019973" y="6177289"/>
            <a:ext cx="370564" cy="1724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4B5DE7B-6716-4125-9352-0282CF9180EA}"/>
              </a:ext>
            </a:extLst>
          </p:cNvPr>
          <p:cNvGrpSpPr/>
          <p:nvPr/>
        </p:nvGrpSpPr>
        <p:grpSpPr>
          <a:xfrm>
            <a:off x="1452208" y="2486229"/>
            <a:ext cx="7025042" cy="1164559"/>
            <a:chOff x="-11035231" y="4005368"/>
            <a:chExt cx="9540240" cy="121083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2DBBD4A-7BCE-4821-829B-F5889B3CC696}"/>
                </a:ext>
              </a:extLst>
            </p:cNvPr>
            <p:cNvSpPr/>
            <p:nvPr/>
          </p:nvSpPr>
          <p:spPr>
            <a:xfrm>
              <a:off x="-11035231" y="4005368"/>
              <a:ext cx="9540240" cy="12108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DC239B8-5699-464B-8328-1FC47B3B7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25686" y="4136848"/>
              <a:ext cx="1181100" cy="873149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323178A-604E-4F39-A483-2D50D3EB4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706055" y="4185284"/>
              <a:ext cx="1140745" cy="80431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9107EC5-3900-4794-9994-32A50E563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6792131" y="4118503"/>
              <a:ext cx="1303483" cy="96782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6CDE572-29C8-49B1-B700-CFCA6DF4E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194066" y="4098695"/>
              <a:ext cx="1285875" cy="95741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B77A7EC-F7CE-4A5A-9DE9-4F6155A6E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0723820" y="4145651"/>
              <a:ext cx="1314450" cy="930271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1DC5778-2BC4-4B75-9D18-5ACFB44755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49063" y="9874292"/>
            <a:ext cx="1079034" cy="10790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F7E5CF2-B0EF-40ED-96F8-147E71BBE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1187" y="3004878"/>
            <a:ext cx="1140745" cy="8043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0971BAD-DA87-4409-A211-CEFFEC017B3A}"/>
              </a:ext>
            </a:extLst>
          </p:cNvPr>
          <p:cNvGrpSpPr/>
          <p:nvPr/>
        </p:nvGrpSpPr>
        <p:grpSpPr>
          <a:xfrm>
            <a:off x="171450" y="2681286"/>
            <a:ext cx="1079034" cy="823796"/>
            <a:chOff x="11175355" y="5989176"/>
            <a:chExt cx="1758479" cy="140515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BCBE538-E6DA-4BF9-B1EA-C2B9DD64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5078" y="5989176"/>
              <a:ext cx="1079034" cy="110390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753E78B-2D16-4797-8548-58902552104F}"/>
                </a:ext>
              </a:extLst>
            </p:cNvPr>
            <p:cNvSpPr/>
            <p:nvPr/>
          </p:nvSpPr>
          <p:spPr>
            <a:xfrm>
              <a:off x="11175355" y="6579162"/>
              <a:ext cx="1758479" cy="815169"/>
            </a:xfrm>
            <a:prstGeom prst="rect">
              <a:avLst/>
            </a:prstGeom>
          </p:spPr>
          <p:txBody>
            <a:bodyPr wrap="none">
              <a:prstTxWarp prst="textArchDown">
                <a:avLst>
                  <a:gd name="adj" fmla="val 1631169"/>
                </a:avLst>
              </a:prstTxWarp>
              <a:spAutoFit/>
            </a:bodyPr>
            <a:lstStyle/>
            <a:p>
              <a:pPr algn="ctr"/>
              <a:r>
                <a:rPr lang="en-US" altLang="ko-KR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Hon Cook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8D6F41-168A-470F-89D9-79834008D550}"/>
              </a:ext>
            </a:extLst>
          </p:cNvPr>
          <p:cNvSpPr/>
          <p:nvPr/>
        </p:nvSpPr>
        <p:spPr>
          <a:xfrm>
            <a:off x="-13016584" y="5105675"/>
            <a:ext cx="9296400" cy="5345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3F65797-616D-4FC9-A35B-6D22663AC73B}"/>
              </a:ext>
            </a:extLst>
          </p:cNvPr>
          <p:cNvSpPr/>
          <p:nvPr/>
        </p:nvSpPr>
        <p:spPr>
          <a:xfrm>
            <a:off x="-12383768" y="5105674"/>
            <a:ext cx="1461270" cy="534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식 종</a:t>
            </a:r>
            <a:endParaRPr lang="en-US" altLang="ko-KR" sz="1600" b="1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 료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B334825-BC97-4EA8-9E09-7C19D8F3FA00}"/>
              </a:ext>
            </a:extLst>
          </p:cNvPr>
          <p:cNvSpPr/>
          <p:nvPr/>
        </p:nvSpPr>
        <p:spPr>
          <a:xfrm>
            <a:off x="-9216022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    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CD76EF-FE40-4BB9-B828-1698117DDB06}"/>
              </a:ext>
            </a:extLst>
          </p:cNvPr>
          <p:cNvSpPr/>
          <p:nvPr/>
        </p:nvSpPr>
        <p:spPr>
          <a:xfrm>
            <a:off x="-7503724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   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88021D6-DEDF-46A5-9BE5-6708B8E71028}"/>
              </a:ext>
            </a:extLst>
          </p:cNvPr>
          <p:cNvSpPr/>
          <p:nvPr/>
        </p:nvSpPr>
        <p:spPr>
          <a:xfrm>
            <a:off x="-5797248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    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4FD06B-3984-4981-B29D-4AEB74543C4E}"/>
              </a:ext>
            </a:extLst>
          </p:cNvPr>
          <p:cNvSpPr/>
          <p:nvPr/>
        </p:nvSpPr>
        <p:spPr>
          <a:xfrm>
            <a:off x="-19668" y="4091708"/>
            <a:ext cx="1461270" cy="53459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    식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4ABF604-2371-4CF2-AF0B-D58C745516B9}"/>
              </a:ext>
            </a:extLst>
          </p:cNvPr>
          <p:cNvSpPr/>
          <p:nvPr/>
        </p:nvSpPr>
        <p:spPr>
          <a:xfrm>
            <a:off x="-19668" y="4986585"/>
            <a:ext cx="1461270" cy="534595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    식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80D9EB-E38B-4047-ACA1-C6E6BC3C5567}"/>
              </a:ext>
            </a:extLst>
          </p:cNvPr>
          <p:cNvSpPr/>
          <p:nvPr/>
        </p:nvSpPr>
        <p:spPr>
          <a:xfrm>
            <a:off x="-19668" y="5909991"/>
            <a:ext cx="1461270" cy="5345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   식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A285D11-2C84-414B-8B49-EE92A1D65B36}"/>
              </a:ext>
            </a:extLst>
          </p:cNvPr>
          <p:cNvSpPr/>
          <p:nvPr/>
        </p:nvSpPr>
        <p:spPr>
          <a:xfrm>
            <a:off x="-19668" y="6822660"/>
            <a:ext cx="1461270" cy="5345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    식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CA55FF3-38BD-4A52-9A0B-C1621364B25D}"/>
              </a:ext>
            </a:extLst>
          </p:cNvPr>
          <p:cNvCxnSpPr>
            <a:cxnSpLocks/>
          </p:cNvCxnSpPr>
          <p:nvPr/>
        </p:nvCxnSpPr>
        <p:spPr>
          <a:xfrm>
            <a:off x="-9099019" y="3108102"/>
            <a:ext cx="1461270" cy="5426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9BEDFEBD-5B11-42BB-B38A-17C2C56A5C9C}"/>
              </a:ext>
            </a:extLst>
          </p:cNvPr>
          <p:cNvSpPr/>
          <p:nvPr/>
        </p:nvSpPr>
        <p:spPr>
          <a:xfrm>
            <a:off x="1838970" y="3875235"/>
            <a:ext cx="5943600" cy="55280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레 시 피 </a:t>
            </a:r>
            <a:r>
              <a:rPr lang="en-US" altLang="ko-KR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BD204A-34DC-4D3A-8EDA-88101AF191FD}"/>
              </a:ext>
            </a:extLst>
          </p:cNvPr>
          <p:cNvSpPr/>
          <p:nvPr/>
        </p:nvSpPr>
        <p:spPr>
          <a:xfrm>
            <a:off x="1838970" y="4781550"/>
            <a:ext cx="5943600" cy="25757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        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547DED4-BC34-4A8F-95B8-D0BF6229BA67}"/>
              </a:ext>
            </a:extLst>
          </p:cNvPr>
          <p:cNvSpPr/>
          <p:nvPr/>
        </p:nvSpPr>
        <p:spPr>
          <a:xfrm>
            <a:off x="1838970" y="7788648"/>
            <a:ext cx="5943600" cy="4077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   리   과   정</a:t>
            </a:r>
          </a:p>
        </p:txBody>
      </p:sp>
    </p:spTree>
    <p:extLst>
      <p:ext uri="{BB962C8B-B14F-4D97-AF65-F5344CB8AC3E}">
        <p14:creationId xmlns:p14="http://schemas.microsoft.com/office/powerpoint/2010/main" val="2597127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>
            <a:extLst>
              <a:ext uri="{FF2B5EF4-FFF2-40B4-BE49-F238E27FC236}">
                <a16:creationId xmlns:a16="http://schemas.microsoft.com/office/drawing/2014/main" id="{334A8E46-6B72-4E71-927B-CCE41F16A260}"/>
              </a:ext>
            </a:extLst>
          </p:cNvPr>
          <p:cNvSpPr/>
          <p:nvPr/>
        </p:nvSpPr>
        <p:spPr>
          <a:xfrm>
            <a:off x="-12401485" y="5759304"/>
            <a:ext cx="10674799" cy="9267900"/>
          </a:xfrm>
          <a:prstGeom prst="rect">
            <a:avLst/>
          </a:prstGeom>
          <a:solidFill>
            <a:srgbClr val="FDF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D24577-D6C2-4EDF-A25F-6D6BBC87066D}"/>
              </a:ext>
            </a:extLst>
          </p:cNvPr>
          <p:cNvSpPr/>
          <p:nvPr/>
        </p:nvSpPr>
        <p:spPr>
          <a:xfrm>
            <a:off x="15825066" y="6945868"/>
            <a:ext cx="3140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i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나만의 레시피 공유 어플리케이션</a:t>
            </a:r>
            <a:endParaRPr lang="en-US" altLang="ko-KR" i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D223A3-28E4-46C3-BF97-7D31A8DD17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3574" y="9778226"/>
            <a:ext cx="1206280" cy="77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154BB3-89ED-4423-A762-B7CF045A321A}"/>
              </a:ext>
            </a:extLst>
          </p:cNvPr>
          <p:cNvSpPr/>
          <p:nvPr/>
        </p:nvSpPr>
        <p:spPr>
          <a:xfrm>
            <a:off x="15825066" y="1379510"/>
            <a:ext cx="6558400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softEdge rad="635000"/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9600" b="1" i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MS Gothic" panose="020B0609070205080204" pitchFamily="49" charset="-128"/>
              </a:rPr>
              <a:t>Hon Cook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F3E9BF-2B3A-4474-8155-C8D055A88C45}"/>
              </a:ext>
            </a:extLst>
          </p:cNvPr>
          <p:cNvSpPr/>
          <p:nvPr/>
        </p:nvSpPr>
        <p:spPr>
          <a:xfrm>
            <a:off x="11682867" y="5584459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93B088-F987-406C-B28B-CDD93C98FB77}"/>
              </a:ext>
            </a:extLst>
          </p:cNvPr>
          <p:cNvSpPr/>
          <p:nvPr/>
        </p:nvSpPr>
        <p:spPr>
          <a:xfrm>
            <a:off x="12368325" y="5600578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DD3647-21F4-406B-AD71-C16492B52BCF}"/>
              </a:ext>
            </a:extLst>
          </p:cNvPr>
          <p:cNvSpPr/>
          <p:nvPr/>
        </p:nvSpPr>
        <p:spPr>
          <a:xfrm>
            <a:off x="13019973" y="6177289"/>
            <a:ext cx="370564" cy="1724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2DBBD4A-7BCE-4821-829B-F5889B3CC696}"/>
              </a:ext>
            </a:extLst>
          </p:cNvPr>
          <p:cNvSpPr/>
          <p:nvPr/>
        </p:nvSpPr>
        <p:spPr>
          <a:xfrm>
            <a:off x="-11035231" y="4005368"/>
            <a:ext cx="9540240" cy="121083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DC239B8-5699-464B-8328-1FC47B3B7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491582" y="4225437"/>
            <a:ext cx="1181100" cy="87314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323178A-604E-4F39-A483-2D50D3EB4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877393" y="4242343"/>
            <a:ext cx="1140745" cy="80431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9107EC5-3900-4794-9994-32A50E5632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54060" y="4159432"/>
            <a:ext cx="1303483" cy="96782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6CDE572-29C8-49B1-B700-CFCA6DF4E8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474225" y="4160590"/>
            <a:ext cx="1285875" cy="9766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B77A7EC-F7CE-4A5A-9DE9-4F6155A6ED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0044759" y="4234580"/>
            <a:ext cx="1314450" cy="93027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1DC5778-2BC4-4B75-9D18-5ACFB44755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148" y="2978265"/>
            <a:ext cx="1079034" cy="10790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F7E5CF2-B0EF-40ED-96F8-147E71BBE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9792" y="5372972"/>
            <a:ext cx="1140745" cy="8043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5B2F6150-6F2C-4E36-98F0-0D6CACD2E7C3}"/>
              </a:ext>
            </a:extLst>
          </p:cNvPr>
          <p:cNvSpPr/>
          <p:nvPr/>
        </p:nvSpPr>
        <p:spPr>
          <a:xfrm flipV="1">
            <a:off x="-8022661" y="5992623"/>
            <a:ext cx="6760589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82A6694-410C-4356-B37A-81DB3B3B9A48}"/>
              </a:ext>
            </a:extLst>
          </p:cNvPr>
          <p:cNvSpPr/>
          <p:nvPr/>
        </p:nvSpPr>
        <p:spPr>
          <a:xfrm>
            <a:off x="-12218767" y="1868242"/>
            <a:ext cx="9296400" cy="53459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CECECEEC-C6E6-4735-824B-EC56D9F81EB3}"/>
              </a:ext>
            </a:extLst>
          </p:cNvPr>
          <p:cNvGrpSpPr/>
          <p:nvPr/>
        </p:nvGrpSpPr>
        <p:grpSpPr>
          <a:xfrm>
            <a:off x="579268" y="3930808"/>
            <a:ext cx="7117362" cy="497386"/>
            <a:chOff x="481258" y="3744957"/>
            <a:chExt cx="7321622" cy="497386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FCE5D16D-C701-4FD2-902F-98ACE1FAC006}"/>
                </a:ext>
              </a:extLst>
            </p:cNvPr>
            <p:cNvSpPr/>
            <p:nvPr/>
          </p:nvSpPr>
          <p:spPr>
            <a:xfrm>
              <a:off x="481258" y="3744957"/>
              <a:ext cx="7321622" cy="49738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AF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ACC3B04-C526-4607-99DA-D07DFEC38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224072" y="3786412"/>
              <a:ext cx="474490" cy="41447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ACBCC51D-7C7C-481F-B4A0-81829390950A}"/>
              </a:ext>
            </a:extLst>
          </p:cNvPr>
          <p:cNvCxnSpPr>
            <a:cxnSpLocks/>
          </p:cNvCxnSpPr>
          <p:nvPr/>
        </p:nvCxnSpPr>
        <p:spPr>
          <a:xfrm flipV="1">
            <a:off x="-1361440" y="8755100"/>
            <a:ext cx="0" cy="204625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769B7BC-3D12-4F12-A5C9-6AB8E3579D2B}"/>
              </a:ext>
            </a:extLst>
          </p:cNvPr>
          <p:cNvSpPr/>
          <p:nvPr/>
        </p:nvSpPr>
        <p:spPr>
          <a:xfrm>
            <a:off x="-548641" y="11703804"/>
            <a:ext cx="9326880" cy="107903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EA30A9A-1A22-49AB-B4E4-908832770665}"/>
              </a:ext>
            </a:extLst>
          </p:cNvPr>
          <p:cNvSpPr/>
          <p:nvPr/>
        </p:nvSpPr>
        <p:spPr>
          <a:xfrm>
            <a:off x="3536634" y="3682296"/>
            <a:ext cx="1227559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8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08서울남산체 B" panose="02020603020101020101" pitchFamily="18" charset="-127"/>
              </a:rPr>
              <a:t>Search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4ED400D6-B44C-4C16-AE0D-96F088CCD5D0}"/>
              </a:ext>
            </a:extLst>
          </p:cNvPr>
          <p:cNvGrpSpPr/>
          <p:nvPr/>
        </p:nvGrpSpPr>
        <p:grpSpPr>
          <a:xfrm>
            <a:off x="515982" y="8034695"/>
            <a:ext cx="7296921" cy="3111724"/>
            <a:chOff x="504407" y="8034695"/>
            <a:chExt cx="7296921" cy="3111724"/>
          </a:xfrm>
        </p:grpSpPr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38EDC351-2F8D-4707-AA56-4855202A4F75}"/>
                </a:ext>
              </a:extLst>
            </p:cNvPr>
            <p:cNvSpPr/>
            <p:nvPr/>
          </p:nvSpPr>
          <p:spPr>
            <a:xfrm>
              <a:off x="504407" y="8296305"/>
              <a:ext cx="7296921" cy="285011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4AD3BD-1D16-4398-93E2-EF9E77074527}"/>
                </a:ext>
              </a:extLst>
            </p:cNvPr>
            <p:cNvSpPr/>
            <p:nvPr/>
          </p:nvSpPr>
          <p:spPr>
            <a:xfrm>
              <a:off x="3524169" y="8034695"/>
              <a:ext cx="122755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Menu</a:t>
              </a: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A3A4FF94-E2BC-4064-B879-0DBD75C3BA08}"/>
              </a:ext>
            </a:extLst>
          </p:cNvPr>
          <p:cNvGrpSpPr/>
          <p:nvPr/>
        </p:nvGrpSpPr>
        <p:grpSpPr>
          <a:xfrm>
            <a:off x="504407" y="4731597"/>
            <a:ext cx="7296921" cy="3111724"/>
            <a:chOff x="504407" y="8034695"/>
            <a:chExt cx="7296921" cy="3111724"/>
          </a:xfrm>
        </p:grpSpPr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F66B6000-A95E-430E-B306-0E08A52B7870}"/>
                </a:ext>
              </a:extLst>
            </p:cNvPr>
            <p:cNvSpPr/>
            <p:nvPr/>
          </p:nvSpPr>
          <p:spPr>
            <a:xfrm>
              <a:off x="504407" y="8296305"/>
              <a:ext cx="7296921" cy="285011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C31696DC-D06E-4148-9FC7-E173824DA9E7}"/>
                </a:ext>
              </a:extLst>
            </p:cNvPr>
            <p:cNvSpPr/>
            <p:nvPr/>
          </p:nvSpPr>
          <p:spPr>
            <a:xfrm>
              <a:off x="3524169" y="8034695"/>
              <a:ext cx="122755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Recipe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4F5B865-C333-4F70-8702-87D933E5F5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" y="2380970"/>
            <a:ext cx="8229600" cy="115394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42275DB-707A-4D92-B035-9C86B690AAB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7317171" y="7517690"/>
            <a:ext cx="204492" cy="203336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19AB56B7-E78E-4837-84C0-95CA55200F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7074961" y="7517690"/>
            <a:ext cx="204492" cy="203336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F146E81E-CE0A-4785-B328-4CB3DCDFCCAD}"/>
              </a:ext>
            </a:extLst>
          </p:cNvPr>
          <p:cNvGrpSpPr/>
          <p:nvPr/>
        </p:nvGrpSpPr>
        <p:grpSpPr>
          <a:xfrm>
            <a:off x="1319709" y="9196813"/>
            <a:ext cx="863741" cy="1026719"/>
            <a:chOff x="1058108" y="8672141"/>
            <a:chExt cx="863741" cy="1026719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7ADC00E-F215-4794-9DD7-C63E915CC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58108" y="8672141"/>
              <a:ext cx="863741" cy="734178"/>
            </a:xfrm>
            <a:prstGeom prst="rect">
              <a:avLst/>
            </a:prstGeom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2332C5F7-2042-408E-AF8B-37D0968543EC}"/>
                </a:ext>
              </a:extLst>
            </p:cNvPr>
            <p:cNvSpPr/>
            <p:nvPr/>
          </p:nvSpPr>
          <p:spPr>
            <a:xfrm>
              <a:off x="1219697" y="9329528"/>
              <a:ext cx="57915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한 식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7C7454A-3F50-4B8C-8708-AFBAAE1A8A2F}"/>
              </a:ext>
            </a:extLst>
          </p:cNvPr>
          <p:cNvGrpSpPr/>
          <p:nvPr/>
        </p:nvGrpSpPr>
        <p:grpSpPr>
          <a:xfrm>
            <a:off x="3034321" y="9196813"/>
            <a:ext cx="707488" cy="1011479"/>
            <a:chOff x="2829146" y="8672141"/>
            <a:chExt cx="707488" cy="1011479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970CA990-5B26-46E1-8F1B-C69F1B310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829146" y="8672141"/>
              <a:ext cx="707488" cy="687867"/>
            </a:xfrm>
            <a:prstGeom prst="rect">
              <a:avLst/>
            </a:prstGeom>
          </p:spPr>
        </p:pic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CCE85AE-EE16-4E78-B73A-20AF5296509B}"/>
                </a:ext>
              </a:extLst>
            </p:cNvPr>
            <p:cNvSpPr/>
            <p:nvPr/>
          </p:nvSpPr>
          <p:spPr>
            <a:xfrm>
              <a:off x="2933951" y="9314288"/>
              <a:ext cx="57915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일 식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426FCBF-D5A1-4680-9839-64DA6321E5C9}"/>
              </a:ext>
            </a:extLst>
          </p:cNvPr>
          <p:cNvGrpSpPr/>
          <p:nvPr/>
        </p:nvGrpSpPr>
        <p:grpSpPr>
          <a:xfrm>
            <a:off x="848214" y="5296301"/>
            <a:ext cx="3140944" cy="2246685"/>
            <a:chOff x="746287" y="5304262"/>
            <a:chExt cx="3140944" cy="224668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58D7E82B-5746-4EF6-80BE-35A9BD1ECB99}"/>
                </a:ext>
              </a:extLst>
            </p:cNvPr>
            <p:cNvGrpSpPr/>
            <p:nvPr/>
          </p:nvGrpSpPr>
          <p:grpSpPr>
            <a:xfrm>
              <a:off x="942648" y="5304262"/>
              <a:ext cx="2944583" cy="2047657"/>
              <a:chOff x="1172457" y="5290884"/>
              <a:chExt cx="2944583" cy="2047657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97F00F1-17FA-49DD-9187-2D8657B7FA28}"/>
                  </a:ext>
                </a:extLst>
              </p:cNvPr>
              <p:cNvSpPr/>
              <p:nvPr/>
            </p:nvSpPr>
            <p:spPr>
              <a:xfrm>
                <a:off x="1172457" y="5516427"/>
                <a:ext cx="2893670" cy="182211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4C6C7B62-1D1E-488B-9AC9-32A254D835DB}"/>
                  </a:ext>
                </a:extLst>
              </p:cNvPr>
              <p:cNvSpPr/>
              <p:nvPr/>
            </p:nvSpPr>
            <p:spPr>
              <a:xfrm rot="18907863">
                <a:off x="3894740" y="5290884"/>
                <a:ext cx="222300" cy="62140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1ED4CE63-A767-43EC-BBBC-3519B8D832D9}"/>
                  </a:ext>
                </a:extLst>
              </p:cNvPr>
              <p:cNvSpPr/>
              <p:nvPr/>
            </p:nvSpPr>
            <p:spPr>
              <a:xfrm rot="16200000">
                <a:off x="2450475" y="5043536"/>
                <a:ext cx="244945" cy="966647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83B471A6-F4B6-47DB-B184-F91541E66A5A}"/>
                  </a:ext>
                </a:extLst>
              </p:cNvPr>
              <p:cNvSpPr/>
              <p:nvPr/>
            </p:nvSpPr>
            <p:spPr>
              <a:xfrm>
                <a:off x="2280338" y="5372970"/>
                <a:ext cx="57915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400">
                    <a:latin typeface="tvN 즐거운이야기 Bold" panose="02020603020101020101" pitchFamily="18" charset="-127"/>
                    <a:ea typeface="tvN 즐거운이야기 Bold" panose="02020603020101020101" pitchFamily="18" charset="-127"/>
                  </a:rPr>
                  <a:t>요 리 명</a:t>
                </a:r>
              </a:p>
            </p:txBody>
          </p:sp>
        </p:grp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1A73F471-F8C2-44EC-9B26-6B39B61C8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287" y="7079452"/>
              <a:ext cx="471495" cy="471495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F5C269CB-D060-4D48-AED4-7A80F6AD9047}"/>
              </a:ext>
            </a:extLst>
          </p:cNvPr>
          <p:cNvGrpSpPr/>
          <p:nvPr/>
        </p:nvGrpSpPr>
        <p:grpSpPr>
          <a:xfrm>
            <a:off x="4325579" y="5296301"/>
            <a:ext cx="3140944" cy="2246685"/>
            <a:chOff x="746287" y="5304262"/>
            <a:chExt cx="3140944" cy="2246685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57A477B-070B-4ED5-9BF2-DB63E28ECD74}"/>
                </a:ext>
              </a:extLst>
            </p:cNvPr>
            <p:cNvGrpSpPr/>
            <p:nvPr/>
          </p:nvGrpSpPr>
          <p:grpSpPr>
            <a:xfrm>
              <a:off x="942648" y="5304262"/>
              <a:ext cx="2944583" cy="2047657"/>
              <a:chOff x="1172457" y="5290884"/>
              <a:chExt cx="2944583" cy="2047657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1A8402C3-B034-4FCE-8487-DBA4B0B3E028}"/>
                  </a:ext>
                </a:extLst>
              </p:cNvPr>
              <p:cNvSpPr/>
              <p:nvPr/>
            </p:nvSpPr>
            <p:spPr>
              <a:xfrm>
                <a:off x="1172457" y="5516427"/>
                <a:ext cx="2893670" cy="182211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F40AE980-1BA3-4670-8C55-2D512CAA799E}"/>
                  </a:ext>
                </a:extLst>
              </p:cNvPr>
              <p:cNvSpPr/>
              <p:nvPr/>
            </p:nvSpPr>
            <p:spPr>
              <a:xfrm rot="18907863">
                <a:off x="3894740" y="5290884"/>
                <a:ext cx="222300" cy="62140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8EE926B9-2190-4D1F-9077-DBF053052A72}"/>
                  </a:ext>
                </a:extLst>
              </p:cNvPr>
              <p:cNvSpPr/>
              <p:nvPr/>
            </p:nvSpPr>
            <p:spPr>
              <a:xfrm rot="16200000">
                <a:off x="2450475" y="5043536"/>
                <a:ext cx="244945" cy="966647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8FEFCB7F-F6D3-48C6-B1E0-B6C937592C0F}"/>
                  </a:ext>
                </a:extLst>
              </p:cNvPr>
              <p:cNvSpPr/>
              <p:nvPr/>
            </p:nvSpPr>
            <p:spPr>
              <a:xfrm>
                <a:off x="2280338" y="5372970"/>
                <a:ext cx="57915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400">
                    <a:latin typeface="tvN 즐거운이야기 Bold" panose="02020603020101020101" pitchFamily="18" charset="-127"/>
                    <a:ea typeface="tvN 즐거운이야기 Bold" panose="02020603020101020101" pitchFamily="18" charset="-127"/>
                  </a:rPr>
                  <a:t>요 리 명</a:t>
                </a:r>
              </a:p>
            </p:txBody>
          </p:sp>
        </p:grp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D3CDD381-3F1D-4160-903B-666C25FA5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287" y="7079452"/>
              <a:ext cx="471495" cy="471495"/>
            </a:xfrm>
            <a:prstGeom prst="rect">
              <a:avLst/>
            </a:prstGeom>
          </p:spPr>
        </p:pic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A9B0F45E-2FC8-40B5-A0FE-7BBB41ABAE63}"/>
              </a:ext>
            </a:extLst>
          </p:cNvPr>
          <p:cNvGrpSpPr/>
          <p:nvPr/>
        </p:nvGrpSpPr>
        <p:grpSpPr>
          <a:xfrm>
            <a:off x="6035158" y="9077069"/>
            <a:ext cx="866560" cy="1153500"/>
            <a:chOff x="6245319" y="9082523"/>
            <a:chExt cx="866560" cy="1153500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93F107A3-EE36-45D9-B71E-B5168A35131F}"/>
                </a:ext>
              </a:extLst>
            </p:cNvPr>
            <p:cNvSpPr/>
            <p:nvPr/>
          </p:nvSpPr>
          <p:spPr>
            <a:xfrm>
              <a:off x="6418482" y="9829758"/>
              <a:ext cx="579158" cy="4062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양 식</a:t>
              </a:r>
            </a:p>
          </p:txBody>
        </p:sp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95524C16-9F93-4D38-A551-28342FC19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245319" y="9082523"/>
              <a:ext cx="866560" cy="847022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B923B698-30B3-49BE-BE71-0600A7E9BBC2}"/>
              </a:ext>
            </a:extLst>
          </p:cNvPr>
          <p:cNvGrpSpPr/>
          <p:nvPr/>
        </p:nvGrpSpPr>
        <p:grpSpPr>
          <a:xfrm>
            <a:off x="4592680" y="9088752"/>
            <a:ext cx="780010" cy="1134780"/>
            <a:chOff x="4802841" y="9094206"/>
            <a:chExt cx="780010" cy="1134780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12627280-60D5-4577-8DDC-AE5A30D930C6}"/>
                </a:ext>
              </a:extLst>
            </p:cNvPr>
            <p:cNvSpPr/>
            <p:nvPr/>
          </p:nvSpPr>
          <p:spPr>
            <a:xfrm>
              <a:off x="4957295" y="9859654"/>
              <a:ext cx="57915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중 식</a:t>
              </a:r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9FB41C91-21F2-4D6A-ADC4-30C3B5198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802841" y="9094206"/>
              <a:ext cx="780010" cy="7971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8036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2E3A6F7-8D85-4CA4-BDE7-753AFC80EC78}"/>
              </a:ext>
            </a:extLst>
          </p:cNvPr>
          <p:cNvSpPr/>
          <p:nvPr/>
        </p:nvSpPr>
        <p:spPr>
          <a:xfrm>
            <a:off x="2176608" y="11954887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atin typeface="Bahnschrift SemiBold" panose="020B0502040204020203" pitchFamily="34" charset="0"/>
              </a:rPr>
              <a:t>ⓒ </a:t>
            </a:r>
            <a:r>
              <a:rPr lang="en-US" altLang="ko-KR" b="1">
                <a:latin typeface="Bahnschrift SemiBold" panose="020B0502040204020203" pitchFamily="34" charset="0"/>
              </a:rPr>
              <a:t>2019. HonCook All Rights Reserved	</a:t>
            </a:r>
            <a:endParaRPr lang="ko-KR" altLang="en-US">
              <a:latin typeface="Bahnschrift SemiBold" panose="020B0502040204020203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0971BAD-DA87-4409-A211-CEFFEC017B3A}"/>
              </a:ext>
            </a:extLst>
          </p:cNvPr>
          <p:cNvGrpSpPr/>
          <p:nvPr/>
        </p:nvGrpSpPr>
        <p:grpSpPr>
          <a:xfrm>
            <a:off x="171671" y="2776654"/>
            <a:ext cx="1824769" cy="1344014"/>
            <a:chOff x="11175355" y="5989176"/>
            <a:chExt cx="1758479" cy="140515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BCBE538-E6DA-4BF9-B1EA-C2B9DD64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5078" y="5989176"/>
              <a:ext cx="1079034" cy="110390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753E78B-2D16-4797-8548-58902552104F}"/>
                </a:ext>
              </a:extLst>
            </p:cNvPr>
            <p:cNvSpPr/>
            <p:nvPr/>
          </p:nvSpPr>
          <p:spPr>
            <a:xfrm>
              <a:off x="11175355" y="6579162"/>
              <a:ext cx="1758479" cy="815169"/>
            </a:xfrm>
            <a:prstGeom prst="rect">
              <a:avLst/>
            </a:prstGeom>
          </p:spPr>
          <p:txBody>
            <a:bodyPr wrap="none">
              <a:prstTxWarp prst="textArchDown">
                <a:avLst>
                  <a:gd name="adj" fmla="val 1631169"/>
                </a:avLst>
              </a:prstTxWarp>
              <a:spAutoFit/>
            </a:bodyPr>
            <a:lstStyle/>
            <a:p>
              <a:pPr algn="ctr"/>
              <a:r>
                <a:rPr lang="en-US" altLang="ko-KR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Hon Cook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7880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769B7BC-3D12-4F12-A5C9-6AB8E3579D2B}"/>
              </a:ext>
            </a:extLst>
          </p:cNvPr>
          <p:cNvSpPr/>
          <p:nvPr/>
        </p:nvSpPr>
        <p:spPr>
          <a:xfrm>
            <a:off x="-548641" y="11710268"/>
            <a:ext cx="9326880" cy="107256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60CC779-969D-4925-8298-8A6B87A69525}"/>
              </a:ext>
            </a:extLst>
          </p:cNvPr>
          <p:cNvGrpSpPr/>
          <p:nvPr/>
        </p:nvGrpSpPr>
        <p:grpSpPr>
          <a:xfrm>
            <a:off x="435625" y="7033905"/>
            <a:ext cx="7402770" cy="745898"/>
            <a:chOff x="579268" y="3682296"/>
            <a:chExt cx="7117362" cy="74589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ECECEEC-C6E6-4735-824B-EC56D9F81EB3}"/>
                </a:ext>
              </a:extLst>
            </p:cNvPr>
            <p:cNvGrpSpPr/>
            <p:nvPr/>
          </p:nvGrpSpPr>
          <p:grpSpPr>
            <a:xfrm>
              <a:off x="579268" y="3930808"/>
              <a:ext cx="7117362" cy="497386"/>
              <a:chOff x="481258" y="3744957"/>
              <a:chExt cx="7321622" cy="497386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FCE5D16D-C701-4FD2-902F-98ACE1FAC006}"/>
                  </a:ext>
                </a:extLst>
              </p:cNvPr>
              <p:cNvSpPr/>
              <p:nvPr/>
            </p:nvSpPr>
            <p:spPr>
              <a:xfrm>
                <a:off x="481258" y="3744957"/>
                <a:ext cx="7321622" cy="497386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AF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ACC3B04-C526-4607-99DA-D07DFEC38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4072" y="3786412"/>
                <a:ext cx="474490" cy="41447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</p:pic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BEA30A9A-1A22-49AB-B4E4-908832770665}"/>
                </a:ext>
              </a:extLst>
            </p:cNvPr>
            <p:cNvSpPr/>
            <p:nvPr/>
          </p:nvSpPr>
          <p:spPr>
            <a:xfrm>
              <a:off x="3536634" y="3682296"/>
              <a:ext cx="122755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Search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4F5B865-C333-4F70-8702-87D933E5F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380970"/>
            <a:ext cx="8229600" cy="115394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1A73F471-F8C2-44EC-9B26-6B39B61C8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926" y="-2705891"/>
            <a:ext cx="1057793" cy="1011019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BF78D9CF-88F6-4AC7-A832-EA9E8B2889CC}"/>
              </a:ext>
            </a:extLst>
          </p:cNvPr>
          <p:cNvGrpSpPr/>
          <p:nvPr/>
        </p:nvGrpSpPr>
        <p:grpSpPr>
          <a:xfrm>
            <a:off x="381837" y="3882081"/>
            <a:ext cx="7544190" cy="3006451"/>
            <a:chOff x="381837" y="3866841"/>
            <a:chExt cx="7544190" cy="3006451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4AD3BD-1D16-4398-93E2-EF9E77074527}"/>
                </a:ext>
              </a:extLst>
            </p:cNvPr>
            <p:cNvSpPr/>
            <p:nvPr/>
          </p:nvSpPr>
          <p:spPr>
            <a:xfrm>
              <a:off x="2323019" y="3866841"/>
              <a:ext cx="3672117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8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Food Court</a:t>
              </a: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CCFBC71-3DEE-4963-8799-E0D1B41724B9}"/>
                </a:ext>
              </a:extLst>
            </p:cNvPr>
            <p:cNvGrpSpPr/>
            <p:nvPr/>
          </p:nvGrpSpPr>
          <p:grpSpPr>
            <a:xfrm>
              <a:off x="381837" y="4504411"/>
              <a:ext cx="7544190" cy="2368881"/>
              <a:chOff x="416562" y="4504411"/>
              <a:chExt cx="7544190" cy="2368881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F146E81E-CE0A-4785-B328-4CB3DCDFCCAD}"/>
                  </a:ext>
                </a:extLst>
              </p:cNvPr>
              <p:cNvGrpSpPr/>
              <p:nvPr/>
            </p:nvGrpSpPr>
            <p:grpSpPr>
              <a:xfrm>
                <a:off x="416562" y="4890346"/>
                <a:ext cx="1727055" cy="1975338"/>
                <a:chOff x="1058108" y="8660525"/>
                <a:chExt cx="863741" cy="991137"/>
              </a:xfrm>
            </p:grpSpPr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77ADC00E-F215-4794-9DD7-C63E915CC3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58108" y="8660525"/>
                  <a:ext cx="863741" cy="734178"/>
                </a:xfrm>
                <a:prstGeom prst="rect">
                  <a:avLst/>
                </a:prstGeom>
              </p:spPr>
            </p:pic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2332C5F7-2042-408E-AF8B-37D0968543EC}"/>
                    </a:ext>
                  </a:extLst>
                </p:cNvPr>
                <p:cNvSpPr/>
                <p:nvPr/>
              </p:nvSpPr>
              <p:spPr>
                <a:xfrm>
                  <a:off x="1292841" y="9358248"/>
                  <a:ext cx="579158" cy="29341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한 식</a:t>
                  </a:r>
                </a:p>
              </p:txBody>
            </p: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87C7454A-3F50-4B8C-8708-AFBAAE1A8A2F}"/>
                  </a:ext>
                </a:extLst>
              </p:cNvPr>
              <p:cNvGrpSpPr/>
              <p:nvPr/>
            </p:nvGrpSpPr>
            <p:grpSpPr>
              <a:xfrm>
                <a:off x="2481457" y="4938554"/>
                <a:ext cx="1587038" cy="1916850"/>
                <a:chOff x="2770695" y="8582173"/>
                <a:chExt cx="760625" cy="953423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970CA990-5B26-46E1-8F1B-C69F1B310D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70695" y="8582173"/>
                  <a:ext cx="707488" cy="687867"/>
                </a:xfrm>
                <a:prstGeom prst="rect">
                  <a:avLst/>
                </a:prstGeom>
              </p:spPr>
            </p:pic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3CCE85AE-EE16-4E78-B73A-20AF5296509B}"/>
                    </a:ext>
                  </a:extLst>
                </p:cNvPr>
                <p:cNvSpPr/>
                <p:nvPr/>
              </p:nvSpPr>
              <p:spPr>
                <a:xfrm>
                  <a:off x="2952162" y="9244735"/>
                  <a:ext cx="579158" cy="29086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일 식</a:t>
                  </a:r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A9B0F45E-2FC8-40B5-A0FE-7BBB41ABAE63}"/>
                  </a:ext>
                </a:extLst>
              </p:cNvPr>
              <p:cNvGrpSpPr/>
              <p:nvPr/>
            </p:nvGrpSpPr>
            <p:grpSpPr>
              <a:xfrm>
                <a:off x="6250447" y="4504411"/>
                <a:ext cx="1710305" cy="2330145"/>
                <a:chOff x="6291260" y="8857826"/>
                <a:chExt cx="866560" cy="1163581"/>
              </a:xfrm>
            </p:grpSpPr>
            <p:pic>
              <p:nvPicPr>
                <p:cNvPr id="73" name="그림 72">
                  <a:extLst>
                    <a:ext uri="{FF2B5EF4-FFF2-40B4-BE49-F238E27FC236}">
                      <a16:creationId xmlns:a16="http://schemas.microsoft.com/office/drawing/2014/main" id="{95524C16-9F93-4D38-A551-28342FC19F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91260" y="8857826"/>
                  <a:ext cx="866560" cy="966783"/>
                </a:xfrm>
                <a:prstGeom prst="rect">
                  <a:avLst/>
                </a:prstGeom>
              </p:spPr>
            </p:pic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93F107A3-EE36-45D9-B71E-B5168A35131F}"/>
                    </a:ext>
                  </a:extLst>
                </p:cNvPr>
                <p:cNvSpPr/>
                <p:nvPr/>
              </p:nvSpPr>
              <p:spPr>
                <a:xfrm>
                  <a:off x="6516390" y="9729394"/>
                  <a:ext cx="579158" cy="29201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양 식</a:t>
                  </a: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B923B698-30B3-49BE-BE71-0600A7E9BBC2}"/>
                  </a:ext>
                </a:extLst>
              </p:cNvPr>
              <p:cNvGrpSpPr/>
              <p:nvPr/>
            </p:nvGrpSpPr>
            <p:grpSpPr>
              <a:xfrm>
                <a:off x="4366995" y="4642657"/>
                <a:ext cx="1558691" cy="2230635"/>
                <a:chOff x="4738365" y="9073085"/>
                <a:chExt cx="798088" cy="1066037"/>
              </a:xfrm>
            </p:grpSpPr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12627280-60D5-4577-8DDC-AE5A30D930C6}"/>
                    </a:ext>
                  </a:extLst>
                </p:cNvPr>
                <p:cNvSpPr/>
                <p:nvPr/>
              </p:nvSpPr>
              <p:spPr>
                <a:xfrm>
                  <a:off x="4957295" y="9859654"/>
                  <a:ext cx="579158" cy="27946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중 식</a:t>
                  </a:r>
                </a:p>
              </p:txBody>
            </p:sp>
            <p:pic>
              <p:nvPicPr>
                <p:cNvPr id="51" name="그림 50">
                  <a:extLst>
                    <a:ext uri="{FF2B5EF4-FFF2-40B4-BE49-F238E27FC236}">
                      <a16:creationId xmlns:a16="http://schemas.microsoft.com/office/drawing/2014/main" id="{9FB41C91-21F2-4D6A-ADC4-30C3B5198A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38365" y="9073085"/>
                  <a:ext cx="780010" cy="79719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EBB53EF3-B087-4A39-A843-E4E9A9BBC9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1188" y="8484307"/>
            <a:ext cx="6649204" cy="2688673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BF543CEE-06A7-4E2D-9EDF-F4B3D9780626}"/>
              </a:ext>
            </a:extLst>
          </p:cNvPr>
          <p:cNvGrpSpPr/>
          <p:nvPr/>
        </p:nvGrpSpPr>
        <p:grpSpPr>
          <a:xfrm>
            <a:off x="3111471" y="8158736"/>
            <a:ext cx="2140039" cy="586885"/>
            <a:chOff x="3219045" y="8219555"/>
            <a:chExt cx="2140039" cy="58688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ED4CE63-A767-43EC-BBBC-3519B8D832D9}"/>
                </a:ext>
              </a:extLst>
            </p:cNvPr>
            <p:cNvSpPr/>
            <p:nvPr/>
          </p:nvSpPr>
          <p:spPr>
            <a:xfrm rot="16200000">
              <a:off x="4011475" y="7427125"/>
              <a:ext cx="555179" cy="214003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B47BA03-BC1D-458C-8B27-8F6DC831CEDE}"/>
                </a:ext>
              </a:extLst>
            </p:cNvPr>
            <p:cNvSpPr/>
            <p:nvPr/>
          </p:nvSpPr>
          <p:spPr>
            <a:xfrm>
              <a:off x="3631878" y="8221665"/>
              <a:ext cx="126188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Recipe</a:t>
              </a: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5EE2AA75-6BFC-46FC-9E6E-21DB5C8BF07F}"/>
              </a:ext>
            </a:extLst>
          </p:cNvPr>
          <p:cNvGrpSpPr/>
          <p:nvPr/>
        </p:nvGrpSpPr>
        <p:grpSpPr>
          <a:xfrm>
            <a:off x="287286" y="11315000"/>
            <a:ext cx="7600837" cy="1756080"/>
            <a:chOff x="430718" y="11315000"/>
            <a:chExt cx="7600837" cy="1756080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EB04E222-B2B1-4976-9D64-F07E673B615C}"/>
                </a:ext>
              </a:extLst>
            </p:cNvPr>
            <p:cNvGrpSpPr/>
            <p:nvPr/>
          </p:nvGrpSpPr>
          <p:grpSpPr>
            <a:xfrm>
              <a:off x="3794368" y="11762249"/>
              <a:ext cx="1099394" cy="1094132"/>
              <a:chOff x="3794368" y="11731769"/>
              <a:chExt cx="1099394" cy="1094132"/>
            </a:xfrm>
          </p:grpSpPr>
          <p:pic>
            <p:nvPicPr>
              <p:cNvPr id="113" name="그림 112">
                <a:extLst>
                  <a:ext uri="{FF2B5EF4-FFF2-40B4-BE49-F238E27FC236}">
                    <a16:creationId xmlns:a16="http://schemas.microsoft.com/office/drawing/2014/main" id="{212A3425-544B-4F4E-8680-50AD56D60B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368" y="11731769"/>
                <a:ext cx="1099394" cy="844386"/>
              </a:xfrm>
              <a:prstGeom prst="rect">
                <a:avLst/>
              </a:prstGeom>
            </p:spPr>
          </p:pic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8CEEB346-16BA-4BBC-A91E-989C182DDE50}"/>
                  </a:ext>
                </a:extLst>
              </p:cNvPr>
              <p:cNvSpPr/>
              <p:nvPr/>
            </p:nvSpPr>
            <p:spPr>
              <a:xfrm>
                <a:off x="3966623" y="12456569"/>
                <a:ext cx="7312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Home</a:t>
                </a:r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BC72252A-3593-4D64-B18A-4DE4B8D0B45F}"/>
                </a:ext>
              </a:extLst>
            </p:cNvPr>
            <p:cNvGrpSpPr/>
            <p:nvPr/>
          </p:nvGrpSpPr>
          <p:grpSpPr>
            <a:xfrm>
              <a:off x="430718" y="11435235"/>
              <a:ext cx="1534271" cy="1534271"/>
              <a:chOff x="430718" y="11414915"/>
              <a:chExt cx="1534271" cy="1534271"/>
            </a:xfrm>
          </p:grpSpPr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9515CAC4-7266-4962-B828-48B61446DEC8}"/>
                  </a:ext>
                </a:extLst>
              </p:cNvPr>
              <p:cNvSpPr/>
              <p:nvPr/>
            </p:nvSpPr>
            <p:spPr>
              <a:xfrm>
                <a:off x="717818" y="12467862"/>
                <a:ext cx="9220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Camera</a:t>
                </a:r>
              </a:p>
            </p:txBody>
          </p:sp>
          <p:pic>
            <p:nvPicPr>
              <p:cNvPr id="112" name="그림 111">
                <a:extLst>
                  <a:ext uri="{FF2B5EF4-FFF2-40B4-BE49-F238E27FC236}">
                    <a16:creationId xmlns:a16="http://schemas.microsoft.com/office/drawing/2014/main" id="{DA000922-33CC-4195-AEBC-84F6A95A1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718" y="11414915"/>
                <a:ext cx="1534271" cy="1534271"/>
              </a:xfrm>
              <a:prstGeom prst="rect">
                <a:avLst/>
              </a:prstGeom>
            </p:spPr>
          </p:pic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E1D3646E-4BCC-4FFF-8DFD-7F565CE17872}"/>
                </a:ext>
              </a:extLst>
            </p:cNvPr>
            <p:cNvGrpSpPr/>
            <p:nvPr/>
          </p:nvGrpSpPr>
          <p:grpSpPr>
            <a:xfrm>
              <a:off x="6593677" y="11435234"/>
              <a:ext cx="1437878" cy="1509829"/>
              <a:chOff x="6634317" y="11392804"/>
              <a:chExt cx="1531940" cy="1531940"/>
            </a:xfrm>
          </p:grpSpPr>
          <p:pic>
            <p:nvPicPr>
              <p:cNvPr id="109" name="그림 108">
                <a:extLst>
                  <a:ext uri="{FF2B5EF4-FFF2-40B4-BE49-F238E27FC236}">
                    <a16:creationId xmlns:a16="http://schemas.microsoft.com/office/drawing/2014/main" id="{FD0EBAAC-823E-4720-9826-3A08FE9F91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4317" y="11392804"/>
                <a:ext cx="1531940" cy="1531940"/>
              </a:xfrm>
              <a:prstGeom prst="rect">
                <a:avLst/>
              </a:prstGeom>
            </p:spPr>
          </p:pic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E4CD9C1B-2F9F-427D-AF53-636C555011B5}"/>
                  </a:ext>
                </a:extLst>
              </p:cNvPr>
              <p:cNvSpPr/>
              <p:nvPr/>
            </p:nvSpPr>
            <p:spPr>
              <a:xfrm>
                <a:off x="6877547" y="12447542"/>
                <a:ext cx="10454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My Page</a:t>
                </a: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FBD1DF3B-97C3-477A-83AA-1B91D1305B32}"/>
                </a:ext>
              </a:extLst>
            </p:cNvPr>
            <p:cNvGrpSpPr/>
            <p:nvPr/>
          </p:nvGrpSpPr>
          <p:grpSpPr>
            <a:xfrm>
              <a:off x="5145639" y="11478526"/>
              <a:ext cx="1437878" cy="1437878"/>
              <a:chOff x="5145639" y="11468366"/>
              <a:chExt cx="1437878" cy="1437878"/>
            </a:xfrm>
          </p:grpSpPr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DCA60DB4-37F9-4CC0-8FE9-85D7136417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5639" y="11468366"/>
                <a:ext cx="1437878" cy="1437878"/>
              </a:xfrm>
              <a:prstGeom prst="rect">
                <a:avLst/>
              </a:prstGeom>
            </p:spPr>
          </p:pic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0699B432-BFAB-4BAD-9768-B9884B4E54D8}"/>
                  </a:ext>
                </a:extLst>
              </p:cNvPr>
              <p:cNvSpPr/>
              <p:nvPr/>
            </p:nvSpPr>
            <p:spPr>
              <a:xfrm>
                <a:off x="5481945" y="12460532"/>
                <a:ext cx="753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Share</a:t>
                </a: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F30558E8-E67B-4FD7-B942-A4F8EC8D824F}"/>
                </a:ext>
              </a:extLst>
            </p:cNvPr>
            <p:cNvGrpSpPr/>
            <p:nvPr/>
          </p:nvGrpSpPr>
          <p:grpSpPr>
            <a:xfrm>
              <a:off x="1957153" y="11315000"/>
              <a:ext cx="1756080" cy="1756080"/>
              <a:chOff x="1957153" y="11304840"/>
              <a:chExt cx="1756080" cy="1756080"/>
            </a:xfrm>
          </p:grpSpPr>
          <p:pic>
            <p:nvPicPr>
              <p:cNvPr id="105" name="그림 104">
                <a:extLst>
                  <a:ext uri="{FF2B5EF4-FFF2-40B4-BE49-F238E27FC236}">
                    <a16:creationId xmlns:a16="http://schemas.microsoft.com/office/drawing/2014/main" id="{17B4DBF0-2457-4347-8CAB-0606A0280D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7153" y="11304840"/>
                <a:ext cx="1756080" cy="1756080"/>
              </a:xfrm>
              <a:prstGeom prst="rect">
                <a:avLst/>
              </a:prstGeom>
            </p:spPr>
          </p:pic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EE18434F-C60E-4D73-9D52-CFCD91946575}"/>
                  </a:ext>
                </a:extLst>
              </p:cNvPr>
              <p:cNvSpPr/>
              <p:nvPr/>
            </p:nvSpPr>
            <p:spPr>
              <a:xfrm>
                <a:off x="2524677" y="12467862"/>
                <a:ext cx="5998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Add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9688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769B7BC-3D12-4F12-A5C9-6AB8E3579D2B}"/>
              </a:ext>
            </a:extLst>
          </p:cNvPr>
          <p:cNvSpPr/>
          <p:nvPr/>
        </p:nvSpPr>
        <p:spPr>
          <a:xfrm>
            <a:off x="-548641" y="11710268"/>
            <a:ext cx="9326880" cy="107256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60CC779-969D-4925-8298-8A6B87A69525}"/>
              </a:ext>
            </a:extLst>
          </p:cNvPr>
          <p:cNvGrpSpPr/>
          <p:nvPr/>
        </p:nvGrpSpPr>
        <p:grpSpPr>
          <a:xfrm>
            <a:off x="435625" y="7033905"/>
            <a:ext cx="7402770" cy="745898"/>
            <a:chOff x="579268" y="3682296"/>
            <a:chExt cx="7117362" cy="74589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ECECEEC-C6E6-4735-824B-EC56D9F81EB3}"/>
                </a:ext>
              </a:extLst>
            </p:cNvPr>
            <p:cNvGrpSpPr/>
            <p:nvPr/>
          </p:nvGrpSpPr>
          <p:grpSpPr>
            <a:xfrm>
              <a:off x="579268" y="3930808"/>
              <a:ext cx="7117362" cy="497386"/>
              <a:chOff x="481258" y="3744957"/>
              <a:chExt cx="7321622" cy="497386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FCE5D16D-C701-4FD2-902F-98ACE1FAC006}"/>
                  </a:ext>
                </a:extLst>
              </p:cNvPr>
              <p:cNvSpPr/>
              <p:nvPr/>
            </p:nvSpPr>
            <p:spPr>
              <a:xfrm>
                <a:off x="481258" y="3744957"/>
                <a:ext cx="7321622" cy="497386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AF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ACC3B04-C526-4607-99DA-D07DFEC38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4072" y="3786412"/>
                <a:ext cx="474490" cy="41447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</p:pic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BEA30A9A-1A22-49AB-B4E4-908832770665}"/>
                </a:ext>
              </a:extLst>
            </p:cNvPr>
            <p:cNvSpPr/>
            <p:nvPr/>
          </p:nvSpPr>
          <p:spPr>
            <a:xfrm>
              <a:off x="3536634" y="3682296"/>
              <a:ext cx="122755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Search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4F5B865-C333-4F70-8702-87D933E5F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380970"/>
            <a:ext cx="8229600" cy="115394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1A73F471-F8C2-44EC-9B26-6B39B61C8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926" y="-2705891"/>
            <a:ext cx="1057793" cy="1011019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BF78D9CF-88F6-4AC7-A832-EA9E8B2889CC}"/>
              </a:ext>
            </a:extLst>
          </p:cNvPr>
          <p:cNvGrpSpPr/>
          <p:nvPr/>
        </p:nvGrpSpPr>
        <p:grpSpPr>
          <a:xfrm>
            <a:off x="381837" y="3882081"/>
            <a:ext cx="7544190" cy="3006451"/>
            <a:chOff x="381837" y="3866841"/>
            <a:chExt cx="7544190" cy="3006451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4AD3BD-1D16-4398-93E2-EF9E77074527}"/>
                </a:ext>
              </a:extLst>
            </p:cNvPr>
            <p:cNvSpPr/>
            <p:nvPr/>
          </p:nvSpPr>
          <p:spPr>
            <a:xfrm>
              <a:off x="2323019" y="3866841"/>
              <a:ext cx="3672117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8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Food Court</a:t>
              </a: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CCFBC71-3DEE-4963-8799-E0D1B41724B9}"/>
                </a:ext>
              </a:extLst>
            </p:cNvPr>
            <p:cNvGrpSpPr/>
            <p:nvPr/>
          </p:nvGrpSpPr>
          <p:grpSpPr>
            <a:xfrm>
              <a:off x="381837" y="4504411"/>
              <a:ext cx="7544190" cy="2368881"/>
              <a:chOff x="416562" y="4504411"/>
              <a:chExt cx="7544190" cy="2368881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F146E81E-CE0A-4785-B328-4CB3DCDFCCAD}"/>
                  </a:ext>
                </a:extLst>
              </p:cNvPr>
              <p:cNvGrpSpPr/>
              <p:nvPr/>
            </p:nvGrpSpPr>
            <p:grpSpPr>
              <a:xfrm>
                <a:off x="416562" y="4890346"/>
                <a:ext cx="1727055" cy="1975338"/>
                <a:chOff x="1058108" y="8660525"/>
                <a:chExt cx="863741" cy="991137"/>
              </a:xfrm>
            </p:grpSpPr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77ADC00E-F215-4794-9DD7-C63E915CC3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58108" y="8660525"/>
                  <a:ext cx="863741" cy="734178"/>
                </a:xfrm>
                <a:prstGeom prst="rect">
                  <a:avLst/>
                </a:prstGeom>
              </p:spPr>
            </p:pic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2332C5F7-2042-408E-AF8B-37D0968543EC}"/>
                    </a:ext>
                  </a:extLst>
                </p:cNvPr>
                <p:cNvSpPr/>
                <p:nvPr/>
              </p:nvSpPr>
              <p:spPr>
                <a:xfrm>
                  <a:off x="1292841" y="9358248"/>
                  <a:ext cx="579158" cy="29341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한 식</a:t>
                  </a:r>
                </a:p>
              </p:txBody>
            </p: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87C7454A-3F50-4B8C-8708-AFBAAE1A8A2F}"/>
                  </a:ext>
                </a:extLst>
              </p:cNvPr>
              <p:cNvGrpSpPr/>
              <p:nvPr/>
            </p:nvGrpSpPr>
            <p:grpSpPr>
              <a:xfrm>
                <a:off x="2481457" y="4938554"/>
                <a:ext cx="1587038" cy="1916850"/>
                <a:chOff x="2770695" y="8582173"/>
                <a:chExt cx="760625" cy="953423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970CA990-5B26-46E1-8F1B-C69F1B310D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70695" y="8582173"/>
                  <a:ext cx="707488" cy="687867"/>
                </a:xfrm>
                <a:prstGeom prst="rect">
                  <a:avLst/>
                </a:prstGeom>
              </p:spPr>
            </p:pic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3CCE85AE-EE16-4E78-B73A-20AF5296509B}"/>
                    </a:ext>
                  </a:extLst>
                </p:cNvPr>
                <p:cNvSpPr/>
                <p:nvPr/>
              </p:nvSpPr>
              <p:spPr>
                <a:xfrm>
                  <a:off x="2952162" y="9244735"/>
                  <a:ext cx="579158" cy="29086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일 식</a:t>
                  </a:r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A9B0F45E-2FC8-40B5-A0FE-7BBB41ABAE63}"/>
                  </a:ext>
                </a:extLst>
              </p:cNvPr>
              <p:cNvGrpSpPr/>
              <p:nvPr/>
            </p:nvGrpSpPr>
            <p:grpSpPr>
              <a:xfrm>
                <a:off x="6250447" y="4504411"/>
                <a:ext cx="1710305" cy="2330145"/>
                <a:chOff x="6291260" y="8857826"/>
                <a:chExt cx="866560" cy="1163581"/>
              </a:xfrm>
            </p:grpSpPr>
            <p:pic>
              <p:nvPicPr>
                <p:cNvPr id="73" name="그림 72">
                  <a:extLst>
                    <a:ext uri="{FF2B5EF4-FFF2-40B4-BE49-F238E27FC236}">
                      <a16:creationId xmlns:a16="http://schemas.microsoft.com/office/drawing/2014/main" id="{95524C16-9F93-4D38-A551-28342FC19F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91260" y="8857826"/>
                  <a:ext cx="866560" cy="966783"/>
                </a:xfrm>
                <a:prstGeom prst="rect">
                  <a:avLst/>
                </a:prstGeom>
              </p:spPr>
            </p:pic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93F107A3-EE36-45D9-B71E-B5168A35131F}"/>
                    </a:ext>
                  </a:extLst>
                </p:cNvPr>
                <p:cNvSpPr/>
                <p:nvPr/>
              </p:nvSpPr>
              <p:spPr>
                <a:xfrm>
                  <a:off x="6516390" y="9729394"/>
                  <a:ext cx="579158" cy="29201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양 식</a:t>
                  </a: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B923B698-30B3-49BE-BE71-0600A7E9BBC2}"/>
                  </a:ext>
                </a:extLst>
              </p:cNvPr>
              <p:cNvGrpSpPr/>
              <p:nvPr/>
            </p:nvGrpSpPr>
            <p:grpSpPr>
              <a:xfrm>
                <a:off x="4366995" y="4642657"/>
                <a:ext cx="1558691" cy="2230635"/>
                <a:chOff x="4738365" y="9073085"/>
                <a:chExt cx="798088" cy="1066037"/>
              </a:xfrm>
            </p:grpSpPr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12627280-60D5-4577-8DDC-AE5A30D930C6}"/>
                    </a:ext>
                  </a:extLst>
                </p:cNvPr>
                <p:cNvSpPr/>
                <p:nvPr/>
              </p:nvSpPr>
              <p:spPr>
                <a:xfrm>
                  <a:off x="4957295" y="9859654"/>
                  <a:ext cx="579158" cy="27946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중 식</a:t>
                  </a:r>
                </a:p>
              </p:txBody>
            </p:sp>
            <p:pic>
              <p:nvPicPr>
                <p:cNvPr id="51" name="그림 50">
                  <a:extLst>
                    <a:ext uri="{FF2B5EF4-FFF2-40B4-BE49-F238E27FC236}">
                      <a16:creationId xmlns:a16="http://schemas.microsoft.com/office/drawing/2014/main" id="{9FB41C91-21F2-4D6A-ADC4-30C3B5198A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38365" y="9073085"/>
                  <a:ext cx="780010" cy="79719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EBB53EF3-B087-4A39-A843-E4E9A9BBC9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1188" y="8484307"/>
            <a:ext cx="6649204" cy="2688673"/>
          </a:xfrm>
          <a:prstGeom prst="rect">
            <a:avLst/>
          </a:prstGeom>
        </p:spPr>
      </p:pic>
      <p:grpSp>
        <p:nvGrpSpPr>
          <p:cNvPr id="99" name="그룹 98">
            <a:extLst>
              <a:ext uri="{FF2B5EF4-FFF2-40B4-BE49-F238E27FC236}">
                <a16:creationId xmlns:a16="http://schemas.microsoft.com/office/drawing/2014/main" id="{5EE2AA75-6BFC-46FC-9E6E-21DB5C8BF07F}"/>
              </a:ext>
            </a:extLst>
          </p:cNvPr>
          <p:cNvGrpSpPr/>
          <p:nvPr/>
        </p:nvGrpSpPr>
        <p:grpSpPr>
          <a:xfrm>
            <a:off x="287286" y="11315000"/>
            <a:ext cx="7600837" cy="1756080"/>
            <a:chOff x="430718" y="11315000"/>
            <a:chExt cx="7600837" cy="1756080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EB04E222-B2B1-4976-9D64-F07E673B615C}"/>
                </a:ext>
              </a:extLst>
            </p:cNvPr>
            <p:cNvGrpSpPr/>
            <p:nvPr/>
          </p:nvGrpSpPr>
          <p:grpSpPr>
            <a:xfrm>
              <a:off x="3794368" y="11762249"/>
              <a:ext cx="1099394" cy="1094132"/>
              <a:chOff x="3794368" y="11731769"/>
              <a:chExt cx="1099394" cy="1094132"/>
            </a:xfrm>
          </p:grpSpPr>
          <p:pic>
            <p:nvPicPr>
              <p:cNvPr id="113" name="그림 112">
                <a:extLst>
                  <a:ext uri="{FF2B5EF4-FFF2-40B4-BE49-F238E27FC236}">
                    <a16:creationId xmlns:a16="http://schemas.microsoft.com/office/drawing/2014/main" id="{212A3425-544B-4F4E-8680-50AD56D60B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368" y="11731769"/>
                <a:ext cx="1099394" cy="844386"/>
              </a:xfrm>
              <a:prstGeom prst="rect">
                <a:avLst/>
              </a:prstGeom>
            </p:spPr>
          </p:pic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8CEEB346-16BA-4BBC-A91E-989C182DDE50}"/>
                  </a:ext>
                </a:extLst>
              </p:cNvPr>
              <p:cNvSpPr/>
              <p:nvPr/>
            </p:nvSpPr>
            <p:spPr>
              <a:xfrm>
                <a:off x="3966623" y="12456569"/>
                <a:ext cx="7312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Home</a:t>
                </a:r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BC72252A-3593-4D64-B18A-4DE4B8D0B45F}"/>
                </a:ext>
              </a:extLst>
            </p:cNvPr>
            <p:cNvGrpSpPr/>
            <p:nvPr/>
          </p:nvGrpSpPr>
          <p:grpSpPr>
            <a:xfrm>
              <a:off x="430718" y="11435235"/>
              <a:ext cx="1534271" cy="1534271"/>
              <a:chOff x="430718" y="11414915"/>
              <a:chExt cx="1534271" cy="1534271"/>
            </a:xfrm>
          </p:grpSpPr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9515CAC4-7266-4962-B828-48B61446DEC8}"/>
                  </a:ext>
                </a:extLst>
              </p:cNvPr>
              <p:cNvSpPr/>
              <p:nvPr/>
            </p:nvSpPr>
            <p:spPr>
              <a:xfrm>
                <a:off x="717818" y="12467862"/>
                <a:ext cx="9220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Camera</a:t>
                </a:r>
              </a:p>
            </p:txBody>
          </p:sp>
          <p:pic>
            <p:nvPicPr>
              <p:cNvPr id="112" name="그림 111">
                <a:extLst>
                  <a:ext uri="{FF2B5EF4-FFF2-40B4-BE49-F238E27FC236}">
                    <a16:creationId xmlns:a16="http://schemas.microsoft.com/office/drawing/2014/main" id="{DA000922-33CC-4195-AEBC-84F6A95A1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718" y="11414915"/>
                <a:ext cx="1534271" cy="1534271"/>
              </a:xfrm>
              <a:prstGeom prst="rect">
                <a:avLst/>
              </a:prstGeom>
            </p:spPr>
          </p:pic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E1D3646E-4BCC-4FFF-8DFD-7F565CE17872}"/>
                </a:ext>
              </a:extLst>
            </p:cNvPr>
            <p:cNvGrpSpPr/>
            <p:nvPr/>
          </p:nvGrpSpPr>
          <p:grpSpPr>
            <a:xfrm>
              <a:off x="6593677" y="11435234"/>
              <a:ext cx="1437878" cy="1509829"/>
              <a:chOff x="6634317" y="11392804"/>
              <a:chExt cx="1531940" cy="1531940"/>
            </a:xfrm>
          </p:grpSpPr>
          <p:pic>
            <p:nvPicPr>
              <p:cNvPr id="109" name="그림 108">
                <a:extLst>
                  <a:ext uri="{FF2B5EF4-FFF2-40B4-BE49-F238E27FC236}">
                    <a16:creationId xmlns:a16="http://schemas.microsoft.com/office/drawing/2014/main" id="{FD0EBAAC-823E-4720-9826-3A08FE9F91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4317" y="11392804"/>
                <a:ext cx="1531940" cy="1531940"/>
              </a:xfrm>
              <a:prstGeom prst="rect">
                <a:avLst/>
              </a:prstGeom>
            </p:spPr>
          </p:pic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E4CD9C1B-2F9F-427D-AF53-636C555011B5}"/>
                  </a:ext>
                </a:extLst>
              </p:cNvPr>
              <p:cNvSpPr/>
              <p:nvPr/>
            </p:nvSpPr>
            <p:spPr>
              <a:xfrm>
                <a:off x="6877547" y="12447542"/>
                <a:ext cx="10454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My Page</a:t>
                </a: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FBD1DF3B-97C3-477A-83AA-1B91D1305B32}"/>
                </a:ext>
              </a:extLst>
            </p:cNvPr>
            <p:cNvGrpSpPr/>
            <p:nvPr/>
          </p:nvGrpSpPr>
          <p:grpSpPr>
            <a:xfrm>
              <a:off x="5145639" y="11478526"/>
              <a:ext cx="1437878" cy="1437878"/>
              <a:chOff x="5145639" y="11468366"/>
              <a:chExt cx="1437878" cy="1437878"/>
            </a:xfrm>
          </p:grpSpPr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DCA60DB4-37F9-4CC0-8FE9-85D7136417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5639" y="11468366"/>
                <a:ext cx="1437878" cy="1437878"/>
              </a:xfrm>
              <a:prstGeom prst="rect">
                <a:avLst/>
              </a:prstGeom>
            </p:spPr>
          </p:pic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0699B432-BFAB-4BAD-9768-B9884B4E54D8}"/>
                  </a:ext>
                </a:extLst>
              </p:cNvPr>
              <p:cNvSpPr/>
              <p:nvPr/>
            </p:nvSpPr>
            <p:spPr>
              <a:xfrm>
                <a:off x="5481945" y="12460532"/>
                <a:ext cx="753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Share</a:t>
                </a: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F30558E8-E67B-4FD7-B942-A4F8EC8D824F}"/>
                </a:ext>
              </a:extLst>
            </p:cNvPr>
            <p:cNvGrpSpPr/>
            <p:nvPr/>
          </p:nvGrpSpPr>
          <p:grpSpPr>
            <a:xfrm>
              <a:off x="1957153" y="11315000"/>
              <a:ext cx="1756080" cy="1756080"/>
              <a:chOff x="1957153" y="11304840"/>
              <a:chExt cx="1756080" cy="1756080"/>
            </a:xfrm>
          </p:grpSpPr>
          <p:pic>
            <p:nvPicPr>
              <p:cNvPr id="105" name="그림 104">
                <a:extLst>
                  <a:ext uri="{FF2B5EF4-FFF2-40B4-BE49-F238E27FC236}">
                    <a16:creationId xmlns:a16="http://schemas.microsoft.com/office/drawing/2014/main" id="{17B4DBF0-2457-4347-8CAB-0606A0280D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7153" y="11304840"/>
                <a:ext cx="1756080" cy="1756080"/>
              </a:xfrm>
              <a:prstGeom prst="rect">
                <a:avLst/>
              </a:prstGeom>
            </p:spPr>
          </p:pic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EE18434F-C60E-4D73-9D52-CFCD91946575}"/>
                  </a:ext>
                </a:extLst>
              </p:cNvPr>
              <p:cNvSpPr/>
              <p:nvPr/>
            </p:nvSpPr>
            <p:spPr>
              <a:xfrm>
                <a:off x="2524677" y="12467862"/>
                <a:ext cx="5998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Add</a:t>
                </a:r>
              </a:p>
            </p:txBody>
          </p:sp>
        </p:grp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A47D4619-8792-45B6-8391-4C818820072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1180" y="8479909"/>
            <a:ext cx="6649204" cy="2709689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BF543CEE-06A7-4E2D-9EDF-F4B3D9780626}"/>
              </a:ext>
            </a:extLst>
          </p:cNvPr>
          <p:cNvGrpSpPr/>
          <p:nvPr/>
        </p:nvGrpSpPr>
        <p:grpSpPr>
          <a:xfrm>
            <a:off x="3111471" y="8158736"/>
            <a:ext cx="2140039" cy="586885"/>
            <a:chOff x="3219045" y="8219555"/>
            <a:chExt cx="2140039" cy="58688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ED4CE63-A767-43EC-BBBC-3519B8D832D9}"/>
                </a:ext>
              </a:extLst>
            </p:cNvPr>
            <p:cNvSpPr/>
            <p:nvPr/>
          </p:nvSpPr>
          <p:spPr>
            <a:xfrm rot="16200000">
              <a:off x="4011475" y="7427125"/>
              <a:ext cx="555179" cy="214003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B47BA03-BC1D-458C-8B27-8F6DC831CEDE}"/>
                </a:ext>
              </a:extLst>
            </p:cNvPr>
            <p:cNvSpPr/>
            <p:nvPr/>
          </p:nvSpPr>
          <p:spPr>
            <a:xfrm>
              <a:off x="3631878" y="8221665"/>
              <a:ext cx="126188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Recipe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3350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769B7BC-3D12-4F12-A5C9-6AB8E3579D2B}"/>
              </a:ext>
            </a:extLst>
          </p:cNvPr>
          <p:cNvSpPr/>
          <p:nvPr/>
        </p:nvSpPr>
        <p:spPr>
          <a:xfrm>
            <a:off x="-548641" y="11710268"/>
            <a:ext cx="9326880" cy="107256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60CC779-969D-4925-8298-8A6B87A69525}"/>
              </a:ext>
            </a:extLst>
          </p:cNvPr>
          <p:cNvGrpSpPr/>
          <p:nvPr/>
        </p:nvGrpSpPr>
        <p:grpSpPr>
          <a:xfrm>
            <a:off x="435625" y="7033905"/>
            <a:ext cx="7402770" cy="745898"/>
            <a:chOff x="579268" y="3682296"/>
            <a:chExt cx="7117362" cy="74589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ECECEEC-C6E6-4735-824B-EC56D9F81EB3}"/>
                </a:ext>
              </a:extLst>
            </p:cNvPr>
            <p:cNvGrpSpPr/>
            <p:nvPr/>
          </p:nvGrpSpPr>
          <p:grpSpPr>
            <a:xfrm>
              <a:off x="579268" y="3930808"/>
              <a:ext cx="7117362" cy="497386"/>
              <a:chOff x="481258" y="3744957"/>
              <a:chExt cx="7321622" cy="497386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FCE5D16D-C701-4FD2-902F-98ACE1FAC006}"/>
                  </a:ext>
                </a:extLst>
              </p:cNvPr>
              <p:cNvSpPr/>
              <p:nvPr/>
            </p:nvSpPr>
            <p:spPr>
              <a:xfrm>
                <a:off x="481258" y="3744957"/>
                <a:ext cx="7321622" cy="497386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AF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ACC3B04-C526-4607-99DA-D07DFEC38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4072" y="3786412"/>
                <a:ext cx="474490" cy="41447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</p:pic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BEA30A9A-1A22-49AB-B4E4-908832770665}"/>
                </a:ext>
              </a:extLst>
            </p:cNvPr>
            <p:cNvSpPr/>
            <p:nvPr/>
          </p:nvSpPr>
          <p:spPr>
            <a:xfrm>
              <a:off x="3536634" y="3682296"/>
              <a:ext cx="122755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Search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4F5B865-C333-4F70-8702-87D933E5F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380970"/>
            <a:ext cx="8229600" cy="115394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1A73F471-F8C2-44EC-9B26-6B39B61C8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926" y="-2705891"/>
            <a:ext cx="1057793" cy="1011019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BF78D9CF-88F6-4AC7-A832-EA9E8B2889CC}"/>
              </a:ext>
            </a:extLst>
          </p:cNvPr>
          <p:cNvGrpSpPr/>
          <p:nvPr/>
        </p:nvGrpSpPr>
        <p:grpSpPr>
          <a:xfrm>
            <a:off x="381837" y="3882081"/>
            <a:ext cx="7544190" cy="3006451"/>
            <a:chOff x="381837" y="3866841"/>
            <a:chExt cx="7544190" cy="3006451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4AD3BD-1D16-4398-93E2-EF9E77074527}"/>
                </a:ext>
              </a:extLst>
            </p:cNvPr>
            <p:cNvSpPr/>
            <p:nvPr/>
          </p:nvSpPr>
          <p:spPr>
            <a:xfrm>
              <a:off x="2323019" y="3866841"/>
              <a:ext cx="3672117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8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Food Court</a:t>
              </a: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CCFBC71-3DEE-4963-8799-E0D1B41724B9}"/>
                </a:ext>
              </a:extLst>
            </p:cNvPr>
            <p:cNvGrpSpPr/>
            <p:nvPr/>
          </p:nvGrpSpPr>
          <p:grpSpPr>
            <a:xfrm>
              <a:off x="381837" y="4504411"/>
              <a:ext cx="7544190" cy="2368881"/>
              <a:chOff x="416562" y="4504411"/>
              <a:chExt cx="7544190" cy="2368881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F146E81E-CE0A-4785-B328-4CB3DCDFCCAD}"/>
                  </a:ext>
                </a:extLst>
              </p:cNvPr>
              <p:cNvGrpSpPr/>
              <p:nvPr/>
            </p:nvGrpSpPr>
            <p:grpSpPr>
              <a:xfrm>
                <a:off x="416562" y="4890346"/>
                <a:ext cx="1727055" cy="1975338"/>
                <a:chOff x="1058108" y="8660525"/>
                <a:chExt cx="863741" cy="991137"/>
              </a:xfrm>
            </p:grpSpPr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77ADC00E-F215-4794-9DD7-C63E915CC3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58108" y="8660525"/>
                  <a:ext cx="863741" cy="734178"/>
                </a:xfrm>
                <a:prstGeom prst="rect">
                  <a:avLst/>
                </a:prstGeom>
              </p:spPr>
            </p:pic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2332C5F7-2042-408E-AF8B-37D0968543EC}"/>
                    </a:ext>
                  </a:extLst>
                </p:cNvPr>
                <p:cNvSpPr/>
                <p:nvPr/>
              </p:nvSpPr>
              <p:spPr>
                <a:xfrm>
                  <a:off x="1292841" y="9358248"/>
                  <a:ext cx="579158" cy="29341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한 식</a:t>
                  </a:r>
                </a:p>
              </p:txBody>
            </p: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87C7454A-3F50-4B8C-8708-AFBAAE1A8A2F}"/>
                  </a:ext>
                </a:extLst>
              </p:cNvPr>
              <p:cNvGrpSpPr/>
              <p:nvPr/>
            </p:nvGrpSpPr>
            <p:grpSpPr>
              <a:xfrm>
                <a:off x="2481457" y="4938554"/>
                <a:ext cx="1587038" cy="1916850"/>
                <a:chOff x="2770695" y="8582173"/>
                <a:chExt cx="760625" cy="953423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970CA990-5B26-46E1-8F1B-C69F1B310D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70695" y="8582173"/>
                  <a:ext cx="707488" cy="687867"/>
                </a:xfrm>
                <a:prstGeom prst="rect">
                  <a:avLst/>
                </a:prstGeom>
              </p:spPr>
            </p:pic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3CCE85AE-EE16-4E78-B73A-20AF5296509B}"/>
                    </a:ext>
                  </a:extLst>
                </p:cNvPr>
                <p:cNvSpPr/>
                <p:nvPr/>
              </p:nvSpPr>
              <p:spPr>
                <a:xfrm>
                  <a:off x="2952162" y="9244735"/>
                  <a:ext cx="579158" cy="29086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일 식</a:t>
                  </a:r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A9B0F45E-2FC8-40B5-A0FE-7BBB41ABAE63}"/>
                  </a:ext>
                </a:extLst>
              </p:cNvPr>
              <p:cNvGrpSpPr/>
              <p:nvPr/>
            </p:nvGrpSpPr>
            <p:grpSpPr>
              <a:xfrm>
                <a:off x="6250447" y="4504411"/>
                <a:ext cx="1710305" cy="2330145"/>
                <a:chOff x="6291260" y="8857826"/>
                <a:chExt cx="866560" cy="1163581"/>
              </a:xfrm>
            </p:grpSpPr>
            <p:pic>
              <p:nvPicPr>
                <p:cNvPr id="73" name="그림 72">
                  <a:extLst>
                    <a:ext uri="{FF2B5EF4-FFF2-40B4-BE49-F238E27FC236}">
                      <a16:creationId xmlns:a16="http://schemas.microsoft.com/office/drawing/2014/main" id="{95524C16-9F93-4D38-A551-28342FC19F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91260" y="8857826"/>
                  <a:ext cx="866560" cy="966783"/>
                </a:xfrm>
                <a:prstGeom prst="rect">
                  <a:avLst/>
                </a:prstGeom>
              </p:spPr>
            </p:pic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93F107A3-EE36-45D9-B71E-B5168A35131F}"/>
                    </a:ext>
                  </a:extLst>
                </p:cNvPr>
                <p:cNvSpPr/>
                <p:nvPr/>
              </p:nvSpPr>
              <p:spPr>
                <a:xfrm>
                  <a:off x="6516390" y="9729394"/>
                  <a:ext cx="579158" cy="29201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양 식</a:t>
                  </a: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B923B698-30B3-49BE-BE71-0600A7E9BBC2}"/>
                  </a:ext>
                </a:extLst>
              </p:cNvPr>
              <p:cNvGrpSpPr/>
              <p:nvPr/>
            </p:nvGrpSpPr>
            <p:grpSpPr>
              <a:xfrm>
                <a:off x="4366995" y="4642657"/>
                <a:ext cx="1558691" cy="2230635"/>
                <a:chOff x="4738365" y="9073085"/>
                <a:chExt cx="798088" cy="1066037"/>
              </a:xfrm>
            </p:grpSpPr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12627280-60D5-4577-8DDC-AE5A30D930C6}"/>
                    </a:ext>
                  </a:extLst>
                </p:cNvPr>
                <p:cNvSpPr/>
                <p:nvPr/>
              </p:nvSpPr>
              <p:spPr>
                <a:xfrm>
                  <a:off x="4957295" y="9859654"/>
                  <a:ext cx="579158" cy="27946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중 식</a:t>
                  </a:r>
                </a:p>
              </p:txBody>
            </p:sp>
            <p:pic>
              <p:nvPicPr>
                <p:cNvPr id="51" name="그림 50">
                  <a:extLst>
                    <a:ext uri="{FF2B5EF4-FFF2-40B4-BE49-F238E27FC236}">
                      <a16:creationId xmlns:a16="http://schemas.microsoft.com/office/drawing/2014/main" id="{9FB41C91-21F2-4D6A-ADC4-30C3B5198A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38365" y="9073085"/>
                  <a:ext cx="780010" cy="79719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EBB53EF3-B087-4A39-A843-E4E9A9BBC9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1188" y="8484307"/>
            <a:ext cx="6649204" cy="2688673"/>
          </a:xfrm>
          <a:prstGeom prst="rect">
            <a:avLst/>
          </a:prstGeom>
        </p:spPr>
      </p:pic>
      <p:grpSp>
        <p:nvGrpSpPr>
          <p:cNvPr id="99" name="그룹 98">
            <a:extLst>
              <a:ext uri="{FF2B5EF4-FFF2-40B4-BE49-F238E27FC236}">
                <a16:creationId xmlns:a16="http://schemas.microsoft.com/office/drawing/2014/main" id="{5EE2AA75-6BFC-46FC-9E6E-21DB5C8BF07F}"/>
              </a:ext>
            </a:extLst>
          </p:cNvPr>
          <p:cNvGrpSpPr/>
          <p:nvPr/>
        </p:nvGrpSpPr>
        <p:grpSpPr>
          <a:xfrm>
            <a:off x="287286" y="11315000"/>
            <a:ext cx="7600837" cy="1756080"/>
            <a:chOff x="430718" y="11315000"/>
            <a:chExt cx="7600837" cy="1756080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EB04E222-B2B1-4976-9D64-F07E673B615C}"/>
                </a:ext>
              </a:extLst>
            </p:cNvPr>
            <p:cNvGrpSpPr/>
            <p:nvPr/>
          </p:nvGrpSpPr>
          <p:grpSpPr>
            <a:xfrm>
              <a:off x="3794368" y="11762249"/>
              <a:ext cx="1099394" cy="1094132"/>
              <a:chOff x="3794368" y="11731769"/>
              <a:chExt cx="1099394" cy="1094132"/>
            </a:xfrm>
          </p:grpSpPr>
          <p:pic>
            <p:nvPicPr>
              <p:cNvPr id="113" name="그림 112">
                <a:extLst>
                  <a:ext uri="{FF2B5EF4-FFF2-40B4-BE49-F238E27FC236}">
                    <a16:creationId xmlns:a16="http://schemas.microsoft.com/office/drawing/2014/main" id="{212A3425-544B-4F4E-8680-50AD56D60B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368" y="11731769"/>
                <a:ext cx="1099394" cy="844386"/>
              </a:xfrm>
              <a:prstGeom prst="rect">
                <a:avLst/>
              </a:prstGeom>
            </p:spPr>
          </p:pic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8CEEB346-16BA-4BBC-A91E-989C182DDE50}"/>
                  </a:ext>
                </a:extLst>
              </p:cNvPr>
              <p:cNvSpPr/>
              <p:nvPr/>
            </p:nvSpPr>
            <p:spPr>
              <a:xfrm>
                <a:off x="3966623" y="12456569"/>
                <a:ext cx="7312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Home</a:t>
                </a:r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BC72252A-3593-4D64-B18A-4DE4B8D0B45F}"/>
                </a:ext>
              </a:extLst>
            </p:cNvPr>
            <p:cNvGrpSpPr/>
            <p:nvPr/>
          </p:nvGrpSpPr>
          <p:grpSpPr>
            <a:xfrm>
              <a:off x="430718" y="11435235"/>
              <a:ext cx="1534271" cy="1534271"/>
              <a:chOff x="430718" y="11414915"/>
              <a:chExt cx="1534271" cy="1534271"/>
            </a:xfrm>
          </p:grpSpPr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9515CAC4-7266-4962-B828-48B61446DEC8}"/>
                  </a:ext>
                </a:extLst>
              </p:cNvPr>
              <p:cNvSpPr/>
              <p:nvPr/>
            </p:nvSpPr>
            <p:spPr>
              <a:xfrm>
                <a:off x="717818" y="12467862"/>
                <a:ext cx="9220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Camera</a:t>
                </a:r>
              </a:p>
            </p:txBody>
          </p:sp>
          <p:pic>
            <p:nvPicPr>
              <p:cNvPr id="112" name="그림 111">
                <a:extLst>
                  <a:ext uri="{FF2B5EF4-FFF2-40B4-BE49-F238E27FC236}">
                    <a16:creationId xmlns:a16="http://schemas.microsoft.com/office/drawing/2014/main" id="{DA000922-33CC-4195-AEBC-84F6A95A1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718" y="11414915"/>
                <a:ext cx="1534271" cy="1534271"/>
              </a:xfrm>
              <a:prstGeom prst="rect">
                <a:avLst/>
              </a:prstGeom>
            </p:spPr>
          </p:pic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E1D3646E-4BCC-4FFF-8DFD-7F565CE17872}"/>
                </a:ext>
              </a:extLst>
            </p:cNvPr>
            <p:cNvGrpSpPr/>
            <p:nvPr/>
          </p:nvGrpSpPr>
          <p:grpSpPr>
            <a:xfrm>
              <a:off x="6593677" y="11435234"/>
              <a:ext cx="1437878" cy="1509829"/>
              <a:chOff x="6634317" y="11392804"/>
              <a:chExt cx="1531940" cy="1531940"/>
            </a:xfrm>
          </p:grpSpPr>
          <p:pic>
            <p:nvPicPr>
              <p:cNvPr id="109" name="그림 108">
                <a:extLst>
                  <a:ext uri="{FF2B5EF4-FFF2-40B4-BE49-F238E27FC236}">
                    <a16:creationId xmlns:a16="http://schemas.microsoft.com/office/drawing/2014/main" id="{FD0EBAAC-823E-4720-9826-3A08FE9F91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4317" y="11392804"/>
                <a:ext cx="1531940" cy="1531940"/>
              </a:xfrm>
              <a:prstGeom prst="rect">
                <a:avLst/>
              </a:prstGeom>
            </p:spPr>
          </p:pic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E4CD9C1B-2F9F-427D-AF53-636C555011B5}"/>
                  </a:ext>
                </a:extLst>
              </p:cNvPr>
              <p:cNvSpPr/>
              <p:nvPr/>
            </p:nvSpPr>
            <p:spPr>
              <a:xfrm>
                <a:off x="6877547" y="12447542"/>
                <a:ext cx="10454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My Page</a:t>
                </a: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FBD1DF3B-97C3-477A-83AA-1B91D1305B32}"/>
                </a:ext>
              </a:extLst>
            </p:cNvPr>
            <p:cNvGrpSpPr/>
            <p:nvPr/>
          </p:nvGrpSpPr>
          <p:grpSpPr>
            <a:xfrm>
              <a:off x="5145639" y="11478526"/>
              <a:ext cx="1437878" cy="1437878"/>
              <a:chOff x="5145639" y="11468366"/>
              <a:chExt cx="1437878" cy="1437878"/>
            </a:xfrm>
          </p:grpSpPr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DCA60DB4-37F9-4CC0-8FE9-85D7136417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5639" y="11468366"/>
                <a:ext cx="1437878" cy="1437878"/>
              </a:xfrm>
              <a:prstGeom prst="rect">
                <a:avLst/>
              </a:prstGeom>
            </p:spPr>
          </p:pic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0699B432-BFAB-4BAD-9768-B9884B4E54D8}"/>
                  </a:ext>
                </a:extLst>
              </p:cNvPr>
              <p:cNvSpPr/>
              <p:nvPr/>
            </p:nvSpPr>
            <p:spPr>
              <a:xfrm>
                <a:off x="5481945" y="12460532"/>
                <a:ext cx="753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Share</a:t>
                </a: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F30558E8-E67B-4FD7-B942-A4F8EC8D824F}"/>
                </a:ext>
              </a:extLst>
            </p:cNvPr>
            <p:cNvGrpSpPr/>
            <p:nvPr/>
          </p:nvGrpSpPr>
          <p:grpSpPr>
            <a:xfrm>
              <a:off x="1957153" y="11315000"/>
              <a:ext cx="1756080" cy="1756080"/>
              <a:chOff x="1957153" y="11304840"/>
              <a:chExt cx="1756080" cy="1756080"/>
            </a:xfrm>
          </p:grpSpPr>
          <p:pic>
            <p:nvPicPr>
              <p:cNvPr id="105" name="그림 104">
                <a:extLst>
                  <a:ext uri="{FF2B5EF4-FFF2-40B4-BE49-F238E27FC236}">
                    <a16:creationId xmlns:a16="http://schemas.microsoft.com/office/drawing/2014/main" id="{17B4DBF0-2457-4347-8CAB-0606A0280D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7153" y="11304840"/>
                <a:ext cx="1756080" cy="1756080"/>
              </a:xfrm>
              <a:prstGeom prst="rect">
                <a:avLst/>
              </a:prstGeom>
            </p:spPr>
          </p:pic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EE18434F-C60E-4D73-9D52-CFCD91946575}"/>
                  </a:ext>
                </a:extLst>
              </p:cNvPr>
              <p:cNvSpPr/>
              <p:nvPr/>
            </p:nvSpPr>
            <p:spPr>
              <a:xfrm>
                <a:off x="2524677" y="12467862"/>
                <a:ext cx="5998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Add</a:t>
                </a:r>
              </a:p>
            </p:txBody>
          </p:sp>
        </p:grp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CC6BC9C6-9CBD-4C54-B6F1-63636816544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1176" y="8483611"/>
            <a:ext cx="6649204" cy="2709689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BF543CEE-06A7-4E2D-9EDF-F4B3D9780626}"/>
              </a:ext>
            </a:extLst>
          </p:cNvPr>
          <p:cNvGrpSpPr/>
          <p:nvPr/>
        </p:nvGrpSpPr>
        <p:grpSpPr>
          <a:xfrm>
            <a:off x="3111471" y="8158736"/>
            <a:ext cx="2140039" cy="586885"/>
            <a:chOff x="3219045" y="8219555"/>
            <a:chExt cx="2140039" cy="58688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ED4CE63-A767-43EC-BBBC-3519B8D832D9}"/>
                </a:ext>
              </a:extLst>
            </p:cNvPr>
            <p:cNvSpPr/>
            <p:nvPr/>
          </p:nvSpPr>
          <p:spPr>
            <a:xfrm rot="16200000">
              <a:off x="4011475" y="7427125"/>
              <a:ext cx="555179" cy="214003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B47BA03-BC1D-458C-8B27-8F6DC831CEDE}"/>
                </a:ext>
              </a:extLst>
            </p:cNvPr>
            <p:cNvSpPr/>
            <p:nvPr/>
          </p:nvSpPr>
          <p:spPr>
            <a:xfrm>
              <a:off x="3631878" y="8221665"/>
              <a:ext cx="126188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Recipe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1385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769B7BC-3D12-4F12-A5C9-6AB8E3579D2B}"/>
              </a:ext>
            </a:extLst>
          </p:cNvPr>
          <p:cNvSpPr/>
          <p:nvPr/>
        </p:nvSpPr>
        <p:spPr>
          <a:xfrm>
            <a:off x="-548641" y="11710268"/>
            <a:ext cx="9326880" cy="107256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60CC779-969D-4925-8298-8A6B87A69525}"/>
              </a:ext>
            </a:extLst>
          </p:cNvPr>
          <p:cNvGrpSpPr/>
          <p:nvPr/>
        </p:nvGrpSpPr>
        <p:grpSpPr>
          <a:xfrm>
            <a:off x="435625" y="7033905"/>
            <a:ext cx="7402770" cy="745898"/>
            <a:chOff x="579268" y="3682296"/>
            <a:chExt cx="7117362" cy="74589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ECECEEC-C6E6-4735-824B-EC56D9F81EB3}"/>
                </a:ext>
              </a:extLst>
            </p:cNvPr>
            <p:cNvGrpSpPr/>
            <p:nvPr/>
          </p:nvGrpSpPr>
          <p:grpSpPr>
            <a:xfrm>
              <a:off x="579268" y="3930808"/>
              <a:ext cx="7117362" cy="497386"/>
              <a:chOff x="481258" y="3744957"/>
              <a:chExt cx="7321622" cy="497386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FCE5D16D-C701-4FD2-902F-98ACE1FAC006}"/>
                  </a:ext>
                </a:extLst>
              </p:cNvPr>
              <p:cNvSpPr/>
              <p:nvPr/>
            </p:nvSpPr>
            <p:spPr>
              <a:xfrm>
                <a:off x="481258" y="3744957"/>
                <a:ext cx="7321622" cy="497386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AF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ACC3B04-C526-4607-99DA-D07DFEC38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4072" y="3786412"/>
                <a:ext cx="474490" cy="41447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</p:pic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BEA30A9A-1A22-49AB-B4E4-908832770665}"/>
                </a:ext>
              </a:extLst>
            </p:cNvPr>
            <p:cNvSpPr/>
            <p:nvPr/>
          </p:nvSpPr>
          <p:spPr>
            <a:xfrm>
              <a:off x="3536634" y="3682296"/>
              <a:ext cx="122755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Search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4F5B865-C333-4F70-8702-87D933E5F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380970"/>
            <a:ext cx="8229600" cy="115394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1A73F471-F8C2-44EC-9B26-6B39B61C8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926" y="-2705891"/>
            <a:ext cx="1057793" cy="1011019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BF78D9CF-88F6-4AC7-A832-EA9E8B2889CC}"/>
              </a:ext>
            </a:extLst>
          </p:cNvPr>
          <p:cNvGrpSpPr/>
          <p:nvPr/>
        </p:nvGrpSpPr>
        <p:grpSpPr>
          <a:xfrm>
            <a:off x="381837" y="3882081"/>
            <a:ext cx="7544190" cy="3006451"/>
            <a:chOff x="381837" y="3866841"/>
            <a:chExt cx="7544190" cy="3006451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4AD3BD-1D16-4398-93E2-EF9E77074527}"/>
                </a:ext>
              </a:extLst>
            </p:cNvPr>
            <p:cNvSpPr/>
            <p:nvPr/>
          </p:nvSpPr>
          <p:spPr>
            <a:xfrm>
              <a:off x="2323019" y="3866841"/>
              <a:ext cx="3672117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8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Food Court</a:t>
              </a: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CCFBC71-3DEE-4963-8799-E0D1B41724B9}"/>
                </a:ext>
              </a:extLst>
            </p:cNvPr>
            <p:cNvGrpSpPr/>
            <p:nvPr/>
          </p:nvGrpSpPr>
          <p:grpSpPr>
            <a:xfrm>
              <a:off x="381837" y="4504411"/>
              <a:ext cx="7544190" cy="2368881"/>
              <a:chOff x="416562" y="4504411"/>
              <a:chExt cx="7544190" cy="2368881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F146E81E-CE0A-4785-B328-4CB3DCDFCCAD}"/>
                  </a:ext>
                </a:extLst>
              </p:cNvPr>
              <p:cNvGrpSpPr/>
              <p:nvPr/>
            </p:nvGrpSpPr>
            <p:grpSpPr>
              <a:xfrm>
                <a:off x="416562" y="4890346"/>
                <a:ext cx="1727055" cy="1975338"/>
                <a:chOff x="1058108" y="8660525"/>
                <a:chExt cx="863741" cy="991137"/>
              </a:xfrm>
            </p:grpSpPr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77ADC00E-F215-4794-9DD7-C63E915CC3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58108" y="8660525"/>
                  <a:ext cx="863741" cy="734178"/>
                </a:xfrm>
                <a:prstGeom prst="rect">
                  <a:avLst/>
                </a:prstGeom>
              </p:spPr>
            </p:pic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2332C5F7-2042-408E-AF8B-37D0968543EC}"/>
                    </a:ext>
                  </a:extLst>
                </p:cNvPr>
                <p:cNvSpPr/>
                <p:nvPr/>
              </p:nvSpPr>
              <p:spPr>
                <a:xfrm>
                  <a:off x="1292841" y="9358248"/>
                  <a:ext cx="579158" cy="29341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한 식</a:t>
                  </a:r>
                </a:p>
              </p:txBody>
            </p: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87C7454A-3F50-4B8C-8708-AFBAAE1A8A2F}"/>
                  </a:ext>
                </a:extLst>
              </p:cNvPr>
              <p:cNvGrpSpPr/>
              <p:nvPr/>
            </p:nvGrpSpPr>
            <p:grpSpPr>
              <a:xfrm>
                <a:off x="2481457" y="4938554"/>
                <a:ext cx="1587038" cy="1916850"/>
                <a:chOff x="2770695" y="8582173"/>
                <a:chExt cx="760625" cy="953423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970CA990-5B26-46E1-8F1B-C69F1B310D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70695" y="8582173"/>
                  <a:ext cx="707488" cy="687867"/>
                </a:xfrm>
                <a:prstGeom prst="rect">
                  <a:avLst/>
                </a:prstGeom>
              </p:spPr>
            </p:pic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3CCE85AE-EE16-4E78-B73A-20AF5296509B}"/>
                    </a:ext>
                  </a:extLst>
                </p:cNvPr>
                <p:cNvSpPr/>
                <p:nvPr/>
              </p:nvSpPr>
              <p:spPr>
                <a:xfrm>
                  <a:off x="2952162" y="9244735"/>
                  <a:ext cx="579158" cy="29086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일 식</a:t>
                  </a:r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A9B0F45E-2FC8-40B5-A0FE-7BBB41ABAE63}"/>
                  </a:ext>
                </a:extLst>
              </p:cNvPr>
              <p:cNvGrpSpPr/>
              <p:nvPr/>
            </p:nvGrpSpPr>
            <p:grpSpPr>
              <a:xfrm>
                <a:off x="6250447" y="4504411"/>
                <a:ext cx="1710305" cy="2330145"/>
                <a:chOff x="6291260" y="8857826"/>
                <a:chExt cx="866560" cy="1163581"/>
              </a:xfrm>
            </p:grpSpPr>
            <p:pic>
              <p:nvPicPr>
                <p:cNvPr id="73" name="그림 72">
                  <a:extLst>
                    <a:ext uri="{FF2B5EF4-FFF2-40B4-BE49-F238E27FC236}">
                      <a16:creationId xmlns:a16="http://schemas.microsoft.com/office/drawing/2014/main" id="{95524C16-9F93-4D38-A551-28342FC19F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91260" y="8857826"/>
                  <a:ext cx="866560" cy="966783"/>
                </a:xfrm>
                <a:prstGeom prst="rect">
                  <a:avLst/>
                </a:prstGeom>
              </p:spPr>
            </p:pic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93F107A3-EE36-45D9-B71E-B5168A35131F}"/>
                    </a:ext>
                  </a:extLst>
                </p:cNvPr>
                <p:cNvSpPr/>
                <p:nvPr/>
              </p:nvSpPr>
              <p:spPr>
                <a:xfrm>
                  <a:off x="6516390" y="9729394"/>
                  <a:ext cx="579158" cy="29201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양 식</a:t>
                  </a: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B923B698-30B3-49BE-BE71-0600A7E9BBC2}"/>
                  </a:ext>
                </a:extLst>
              </p:cNvPr>
              <p:cNvGrpSpPr/>
              <p:nvPr/>
            </p:nvGrpSpPr>
            <p:grpSpPr>
              <a:xfrm>
                <a:off x="4366995" y="4642657"/>
                <a:ext cx="1558691" cy="2230635"/>
                <a:chOff x="4738365" y="9073085"/>
                <a:chExt cx="798088" cy="1066037"/>
              </a:xfrm>
            </p:grpSpPr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12627280-60D5-4577-8DDC-AE5A30D930C6}"/>
                    </a:ext>
                  </a:extLst>
                </p:cNvPr>
                <p:cNvSpPr/>
                <p:nvPr/>
              </p:nvSpPr>
              <p:spPr>
                <a:xfrm>
                  <a:off x="4957295" y="9859654"/>
                  <a:ext cx="579158" cy="27946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중 식</a:t>
                  </a:r>
                </a:p>
              </p:txBody>
            </p:sp>
            <p:pic>
              <p:nvPicPr>
                <p:cNvPr id="51" name="그림 50">
                  <a:extLst>
                    <a:ext uri="{FF2B5EF4-FFF2-40B4-BE49-F238E27FC236}">
                      <a16:creationId xmlns:a16="http://schemas.microsoft.com/office/drawing/2014/main" id="{9FB41C91-21F2-4D6A-ADC4-30C3B5198A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38365" y="9073085"/>
                  <a:ext cx="780010" cy="79719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EBB53EF3-B087-4A39-A843-E4E9A9BBC9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1188" y="8484307"/>
            <a:ext cx="6649204" cy="2688673"/>
          </a:xfrm>
          <a:prstGeom prst="rect">
            <a:avLst/>
          </a:prstGeom>
        </p:spPr>
      </p:pic>
      <p:grpSp>
        <p:nvGrpSpPr>
          <p:cNvPr id="99" name="그룹 98">
            <a:extLst>
              <a:ext uri="{FF2B5EF4-FFF2-40B4-BE49-F238E27FC236}">
                <a16:creationId xmlns:a16="http://schemas.microsoft.com/office/drawing/2014/main" id="{5EE2AA75-6BFC-46FC-9E6E-21DB5C8BF07F}"/>
              </a:ext>
            </a:extLst>
          </p:cNvPr>
          <p:cNvGrpSpPr/>
          <p:nvPr/>
        </p:nvGrpSpPr>
        <p:grpSpPr>
          <a:xfrm>
            <a:off x="287286" y="11315000"/>
            <a:ext cx="7600837" cy="1756080"/>
            <a:chOff x="430718" y="11315000"/>
            <a:chExt cx="7600837" cy="1756080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EB04E222-B2B1-4976-9D64-F07E673B615C}"/>
                </a:ext>
              </a:extLst>
            </p:cNvPr>
            <p:cNvGrpSpPr/>
            <p:nvPr/>
          </p:nvGrpSpPr>
          <p:grpSpPr>
            <a:xfrm>
              <a:off x="3794368" y="11762249"/>
              <a:ext cx="1099394" cy="1094132"/>
              <a:chOff x="3794368" y="11731769"/>
              <a:chExt cx="1099394" cy="1094132"/>
            </a:xfrm>
          </p:grpSpPr>
          <p:pic>
            <p:nvPicPr>
              <p:cNvPr id="113" name="그림 112">
                <a:extLst>
                  <a:ext uri="{FF2B5EF4-FFF2-40B4-BE49-F238E27FC236}">
                    <a16:creationId xmlns:a16="http://schemas.microsoft.com/office/drawing/2014/main" id="{212A3425-544B-4F4E-8680-50AD56D60B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368" y="11731769"/>
                <a:ext cx="1099394" cy="844386"/>
              </a:xfrm>
              <a:prstGeom prst="rect">
                <a:avLst/>
              </a:prstGeom>
            </p:spPr>
          </p:pic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8CEEB346-16BA-4BBC-A91E-989C182DDE50}"/>
                  </a:ext>
                </a:extLst>
              </p:cNvPr>
              <p:cNvSpPr/>
              <p:nvPr/>
            </p:nvSpPr>
            <p:spPr>
              <a:xfrm>
                <a:off x="3966623" y="12456569"/>
                <a:ext cx="7312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Home</a:t>
                </a:r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BC72252A-3593-4D64-B18A-4DE4B8D0B45F}"/>
                </a:ext>
              </a:extLst>
            </p:cNvPr>
            <p:cNvGrpSpPr/>
            <p:nvPr/>
          </p:nvGrpSpPr>
          <p:grpSpPr>
            <a:xfrm>
              <a:off x="430718" y="11435235"/>
              <a:ext cx="1534271" cy="1534271"/>
              <a:chOff x="430718" y="11414915"/>
              <a:chExt cx="1534271" cy="1534271"/>
            </a:xfrm>
          </p:grpSpPr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9515CAC4-7266-4962-B828-48B61446DEC8}"/>
                  </a:ext>
                </a:extLst>
              </p:cNvPr>
              <p:cNvSpPr/>
              <p:nvPr/>
            </p:nvSpPr>
            <p:spPr>
              <a:xfrm>
                <a:off x="717818" y="12467862"/>
                <a:ext cx="9220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Camera</a:t>
                </a:r>
              </a:p>
            </p:txBody>
          </p:sp>
          <p:pic>
            <p:nvPicPr>
              <p:cNvPr id="112" name="그림 111">
                <a:extLst>
                  <a:ext uri="{FF2B5EF4-FFF2-40B4-BE49-F238E27FC236}">
                    <a16:creationId xmlns:a16="http://schemas.microsoft.com/office/drawing/2014/main" id="{DA000922-33CC-4195-AEBC-84F6A95A1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718" y="11414915"/>
                <a:ext cx="1534271" cy="1534271"/>
              </a:xfrm>
              <a:prstGeom prst="rect">
                <a:avLst/>
              </a:prstGeom>
            </p:spPr>
          </p:pic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E1D3646E-4BCC-4FFF-8DFD-7F565CE17872}"/>
                </a:ext>
              </a:extLst>
            </p:cNvPr>
            <p:cNvGrpSpPr/>
            <p:nvPr/>
          </p:nvGrpSpPr>
          <p:grpSpPr>
            <a:xfrm>
              <a:off x="6593677" y="11435234"/>
              <a:ext cx="1437878" cy="1509829"/>
              <a:chOff x="6634317" y="11392804"/>
              <a:chExt cx="1531940" cy="1531940"/>
            </a:xfrm>
          </p:grpSpPr>
          <p:pic>
            <p:nvPicPr>
              <p:cNvPr id="109" name="그림 108">
                <a:extLst>
                  <a:ext uri="{FF2B5EF4-FFF2-40B4-BE49-F238E27FC236}">
                    <a16:creationId xmlns:a16="http://schemas.microsoft.com/office/drawing/2014/main" id="{FD0EBAAC-823E-4720-9826-3A08FE9F91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4317" y="11392804"/>
                <a:ext cx="1531940" cy="1531940"/>
              </a:xfrm>
              <a:prstGeom prst="rect">
                <a:avLst/>
              </a:prstGeom>
            </p:spPr>
          </p:pic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E4CD9C1B-2F9F-427D-AF53-636C555011B5}"/>
                  </a:ext>
                </a:extLst>
              </p:cNvPr>
              <p:cNvSpPr/>
              <p:nvPr/>
            </p:nvSpPr>
            <p:spPr>
              <a:xfrm>
                <a:off x="6877547" y="12447542"/>
                <a:ext cx="10454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My Page</a:t>
                </a: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FBD1DF3B-97C3-477A-83AA-1B91D1305B32}"/>
                </a:ext>
              </a:extLst>
            </p:cNvPr>
            <p:cNvGrpSpPr/>
            <p:nvPr/>
          </p:nvGrpSpPr>
          <p:grpSpPr>
            <a:xfrm>
              <a:off x="5145639" y="11478526"/>
              <a:ext cx="1437878" cy="1437878"/>
              <a:chOff x="5145639" y="11468366"/>
              <a:chExt cx="1437878" cy="1437878"/>
            </a:xfrm>
          </p:grpSpPr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DCA60DB4-37F9-4CC0-8FE9-85D7136417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5639" y="11468366"/>
                <a:ext cx="1437878" cy="1437878"/>
              </a:xfrm>
              <a:prstGeom prst="rect">
                <a:avLst/>
              </a:prstGeom>
            </p:spPr>
          </p:pic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0699B432-BFAB-4BAD-9768-B9884B4E54D8}"/>
                  </a:ext>
                </a:extLst>
              </p:cNvPr>
              <p:cNvSpPr/>
              <p:nvPr/>
            </p:nvSpPr>
            <p:spPr>
              <a:xfrm>
                <a:off x="5481945" y="12460532"/>
                <a:ext cx="753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Share</a:t>
                </a: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F30558E8-E67B-4FD7-B942-A4F8EC8D824F}"/>
                </a:ext>
              </a:extLst>
            </p:cNvPr>
            <p:cNvGrpSpPr/>
            <p:nvPr/>
          </p:nvGrpSpPr>
          <p:grpSpPr>
            <a:xfrm>
              <a:off x="1957153" y="11315000"/>
              <a:ext cx="1756080" cy="1756080"/>
              <a:chOff x="1957153" y="11304840"/>
              <a:chExt cx="1756080" cy="1756080"/>
            </a:xfrm>
          </p:grpSpPr>
          <p:pic>
            <p:nvPicPr>
              <p:cNvPr id="105" name="그림 104">
                <a:extLst>
                  <a:ext uri="{FF2B5EF4-FFF2-40B4-BE49-F238E27FC236}">
                    <a16:creationId xmlns:a16="http://schemas.microsoft.com/office/drawing/2014/main" id="{17B4DBF0-2457-4347-8CAB-0606A0280D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7153" y="11304840"/>
                <a:ext cx="1756080" cy="1756080"/>
              </a:xfrm>
              <a:prstGeom prst="rect">
                <a:avLst/>
              </a:prstGeom>
            </p:spPr>
          </p:pic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EE18434F-C60E-4D73-9D52-CFCD91946575}"/>
                  </a:ext>
                </a:extLst>
              </p:cNvPr>
              <p:cNvSpPr/>
              <p:nvPr/>
            </p:nvSpPr>
            <p:spPr>
              <a:xfrm>
                <a:off x="2524677" y="12467862"/>
                <a:ext cx="5998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Add</a:t>
                </a:r>
              </a:p>
            </p:txBody>
          </p:sp>
        </p:grp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298729B3-B8A0-4F4D-9962-C0A6BE3DCA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1184" y="8478531"/>
            <a:ext cx="6649204" cy="2709689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BF543CEE-06A7-4E2D-9EDF-F4B3D9780626}"/>
              </a:ext>
            </a:extLst>
          </p:cNvPr>
          <p:cNvGrpSpPr/>
          <p:nvPr/>
        </p:nvGrpSpPr>
        <p:grpSpPr>
          <a:xfrm>
            <a:off x="3111471" y="8158736"/>
            <a:ext cx="2140039" cy="586885"/>
            <a:chOff x="3219045" y="8219555"/>
            <a:chExt cx="2140039" cy="58688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ED4CE63-A767-43EC-BBBC-3519B8D832D9}"/>
                </a:ext>
              </a:extLst>
            </p:cNvPr>
            <p:cNvSpPr/>
            <p:nvPr/>
          </p:nvSpPr>
          <p:spPr>
            <a:xfrm rot="16200000">
              <a:off x="4011475" y="7427125"/>
              <a:ext cx="555179" cy="214003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B47BA03-BC1D-458C-8B27-8F6DC831CEDE}"/>
                </a:ext>
              </a:extLst>
            </p:cNvPr>
            <p:cNvSpPr/>
            <p:nvPr/>
          </p:nvSpPr>
          <p:spPr>
            <a:xfrm>
              <a:off x="3631878" y="8221665"/>
              <a:ext cx="126188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Recipe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3652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잘린 위쪽 모서리 50">
            <a:extLst>
              <a:ext uri="{FF2B5EF4-FFF2-40B4-BE49-F238E27FC236}">
                <a16:creationId xmlns:a16="http://schemas.microsoft.com/office/drawing/2014/main" id="{3FF0321E-FE8B-43D6-AB00-E496505FF96E}"/>
              </a:ext>
            </a:extLst>
          </p:cNvPr>
          <p:cNvSpPr/>
          <p:nvPr/>
        </p:nvSpPr>
        <p:spPr>
          <a:xfrm>
            <a:off x="4161100" y="7147863"/>
            <a:ext cx="991159" cy="523975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E3A6F7-8D85-4CA4-BDE7-753AFC80EC78}"/>
              </a:ext>
            </a:extLst>
          </p:cNvPr>
          <p:cNvSpPr/>
          <p:nvPr/>
        </p:nvSpPr>
        <p:spPr>
          <a:xfrm>
            <a:off x="-6083664" y="10717758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atin typeface="Bahnschrift SemiBold" panose="020B0502040204020203" pitchFamily="34" charset="0"/>
              </a:rPr>
              <a:t>ⓒ </a:t>
            </a:r>
            <a:r>
              <a:rPr lang="en-US" altLang="ko-KR" b="1">
                <a:latin typeface="Bahnschrift SemiBold" panose="020B0502040204020203" pitchFamily="34" charset="0"/>
              </a:rPr>
              <a:t>2019. HonCook All Rights Reserved	</a:t>
            </a:r>
            <a:endParaRPr lang="ko-KR" altLang="en-US">
              <a:latin typeface="Bahnschrift SemiBold" panose="020B0502040204020203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0971BAD-DA87-4409-A211-CEFFEC017B3A}"/>
              </a:ext>
            </a:extLst>
          </p:cNvPr>
          <p:cNvGrpSpPr/>
          <p:nvPr/>
        </p:nvGrpSpPr>
        <p:grpSpPr>
          <a:xfrm>
            <a:off x="-7555905" y="2812512"/>
            <a:ext cx="1824769" cy="1344014"/>
            <a:chOff x="11175355" y="5989176"/>
            <a:chExt cx="1758479" cy="140515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BCBE538-E6DA-4BF9-B1EA-C2B9DD64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5078" y="5989176"/>
              <a:ext cx="1079034" cy="110390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753E78B-2D16-4797-8548-58902552104F}"/>
                </a:ext>
              </a:extLst>
            </p:cNvPr>
            <p:cNvSpPr/>
            <p:nvPr/>
          </p:nvSpPr>
          <p:spPr>
            <a:xfrm>
              <a:off x="11175355" y="6579162"/>
              <a:ext cx="1758479" cy="815169"/>
            </a:xfrm>
            <a:prstGeom prst="rect">
              <a:avLst/>
            </a:prstGeom>
          </p:spPr>
          <p:txBody>
            <a:bodyPr wrap="none">
              <a:prstTxWarp prst="textArchDown">
                <a:avLst>
                  <a:gd name="adj" fmla="val 1631169"/>
                </a:avLst>
              </a:prstTxWarp>
              <a:spAutoFit/>
            </a:bodyPr>
            <a:lstStyle/>
            <a:p>
              <a:pPr algn="ctr"/>
              <a:r>
                <a:rPr lang="en-US" altLang="ko-KR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Hon Cook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071BFD31-BB88-4EA3-A03D-1658F37046C7}"/>
              </a:ext>
            </a:extLst>
          </p:cNvPr>
          <p:cNvSpPr/>
          <p:nvPr/>
        </p:nvSpPr>
        <p:spPr>
          <a:xfrm>
            <a:off x="-548641" y="11710268"/>
            <a:ext cx="9326880" cy="107256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FCABC63-7E3A-458E-B58B-F1AEE383550B}"/>
              </a:ext>
            </a:extLst>
          </p:cNvPr>
          <p:cNvGrpSpPr/>
          <p:nvPr/>
        </p:nvGrpSpPr>
        <p:grpSpPr>
          <a:xfrm>
            <a:off x="287286" y="11315000"/>
            <a:ext cx="7600837" cy="1756080"/>
            <a:chOff x="430718" y="11315000"/>
            <a:chExt cx="7600837" cy="175608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1BF1688-7DAE-4F9C-A39C-A6DC7D3E9355}"/>
                </a:ext>
              </a:extLst>
            </p:cNvPr>
            <p:cNvGrpSpPr/>
            <p:nvPr/>
          </p:nvGrpSpPr>
          <p:grpSpPr>
            <a:xfrm>
              <a:off x="3794368" y="11762249"/>
              <a:ext cx="1099394" cy="1094132"/>
              <a:chOff x="3794368" y="11731769"/>
              <a:chExt cx="1099394" cy="1094132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9139F7D4-E62D-4E79-BBDF-D78D2D73C2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368" y="11731769"/>
                <a:ext cx="1099394" cy="844386"/>
              </a:xfrm>
              <a:prstGeom prst="rect">
                <a:avLst/>
              </a:prstGeom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E9825AA-224B-49F4-A879-39745D448211}"/>
                  </a:ext>
                </a:extLst>
              </p:cNvPr>
              <p:cNvSpPr/>
              <p:nvPr/>
            </p:nvSpPr>
            <p:spPr>
              <a:xfrm>
                <a:off x="3966623" y="12456569"/>
                <a:ext cx="7312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Home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C29A38A-F463-4CAA-99AB-5A85ADA0D3CC}"/>
                </a:ext>
              </a:extLst>
            </p:cNvPr>
            <p:cNvGrpSpPr/>
            <p:nvPr/>
          </p:nvGrpSpPr>
          <p:grpSpPr>
            <a:xfrm>
              <a:off x="430718" y="11435235"/>
              <a:ext cx="1534271" cy="1534271"/>
              <a:chOff x="430718" y="11414915"/>
              <a:chExt cx="1534271" cy="1534271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D2EF60A9-35D9-4716-8D70-4B0F1882E4C1}"/>
                  </a:ext>
                </a:extLst>
              </p:cNvPr>
              <p:cNvSpPr/>
              <p:nvPr/>
            </p:nvSpPr>
            <p:spPr>
              <a:xfrm>
                <a:off x="717818" y="12467862"/>
                <a:ext cx="9220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Camera</a:t>
                </a:r>
              </a:p>
            </p:txBody>
          </p: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9AF8ED32-40EA-4997-B641-468799DBA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718" y="11414915"/>
                <a:ext cx="1534271" cy="1534271"/>
              </a:xfrm>
              <a:prstGeom prst="rect">
                <a:avLst/>
              </a:prstGeom>
            </p:spPr>
          </p:pic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AF1196A-0F21-4137-84D7-D4ACB793A09B}"/>
                </a:ext>
              </a:extLst>
            </p:cNvPr>
            <p:cNvGrpSpPr/>
            <p:nvPr/>
          </p:nvGrpSpPr>
          <p:grpSpPr>
            <a:xfrm>
              <a:off x="6593677" y="11435234"/>
              <a:ext cx="1437878" cy="1509829"/>
              <a:chOff x="6634317" y="11392804"/>
              <a:chExt cx="1531940" cy="1531940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A7F94077-62C2-4988-859E-AE3BF5D2E5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4317" y="11392804"/>
                <a:ext cx="1531940" cy="1531940"/>
              </a:xfrm>
              <a:prstGeom prst="rect">
                <a:avLst/>
              </a:prstGeom>
            </p:spPr>
          </p:pic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3398346-1435-4F6C-94FF-7E0A5320DB6B}"/>
                  </a:ext>
                </a:extLst>
              </p:cNvPr>
              <p:cNvSpPr/>
              <p:nvPr/>
            </p:nvSpPr>
            <p:spPr>
              <a:xfrm>
                <a:off x="6877547" y="12447542"/>
                <a:ext cx="10454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My Page</a:t>
                </a: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57BA174-0485-4EB9-804C-01FC4D77DC93}"/>
                </a:ext>
              </a:extLst>
            </p:cNvPr>
            <p:cNvGrpSpPr/>
            <p:nvPr/>
          </p:nvGrpSpPr>
          <p:grpSpPr>
            <a:xfrm>
              <a:off x="5145639" y="11478526"/>
              <a:ext cx="1437878" cy="1437878"/>
              <a:chOff x="5145639" y="11468366"/>
              <a:chExt cx="1437878" cy="1437878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AEF411BB-102F-4738-A3C6-2E1616E90A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5639" y="11468366"/>
                <a:ext cx="1437878" cy="1437878"/>
              </a:xfrm>
              <a:prstGeom prst="rect">
                <a:avLst/>
              </a:prstGeom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C6C4B9F-B05C-4CE7-A8A6-117D60EA74C6}"/>
                  </a:ext>
                </a:extLst>
              </p:cNvPr>
              <p:cNvSpPr/>
              <p:nvPr/>
            </p:nvSpPr>
            <p:spPr>
              <a:xfrm>
                <a:off x="5481945" y="12460532"/>
                <a:ext cx="753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Share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EE7B7FA-B79F-4627-946E-CB78A97F213B}"/>
                </a:ext>
              </a:extLst>
            </p:cNvPr>
            <p:cNvGrpSpPr/>
            <p:nvPr/>
          </p:nvGrpSpPr>
          <p:grpSpPr>
            <a:xfrm>
              <a:off x="1957153" y="11315000"/>
              <a:ext cx="1756080" cy="1756080"/>
              <a:chOff x="1957153" y="11304840"/>
              <a:chExt cx="1756080" cy="1756080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1C533717-1774-43DC-879C-456663A936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7153" y="11304840"/>
                <a:ext cx="1756080" cy="1756080"/>
              </a:xfrm>
              <a:prstGeom prst="rect">
                <a:avLst/>
              </a:prstGeom>
            </p:spPr>
          </p:pic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30E25DB9-316C-4823-9C68-1F8963F0A3D9}"/>
                  </a:ext>
                </a:extLst>
              </p:cNvPr>
              <p:cNvSpPr/>
              <p:nvPr/>
            </p:nvSpPr>
            <p:spPr>
              <a:xfrm>
                <a:off x="2524677" y="12467862"/>
                <a:ext cx="5998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Add</a:t>
                </a:r>
              </a:p>
            </p:txBody>
          </p:sp>
        </p:grp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5CF62EE-67D1-4E3B-B986-FB4CE32460F7}"/>
              </a:ext>
            </a:extLst>
          </p:cNvPr>
          <p:cNvSpPr/>
          <p:nvPr/>
        </p:nvSpPr>
        <p:spPr>
          <a:xfrm>
            <a:off x="762506" y="5743499"/>
            <a:ext cx="11580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아 이 디 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8E7D8EA-B2DF-4DA2-A8B3-14FC91819B17}"/>
              </a:ext>
            </a:extLst>
          </p:cNvPr>
          <p:cNvSpPr/>
          <p:nvPr/>
        </p:nvSpPr>
        <p:spPr>
          <a:xfrm>
            <a:off x="574386" y="4053073"/>
            <a:ext cx="1534271" cy="153426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3A17A1A-CB08-4E22-B7AE-24A94BE047A7}"/>
              </a:ext>
            </a:extLst>
          </p:cNvPr>
          <p:cNvSpPr/>
          <p:nvPr/>
        </p:nvSpPr>
        <p:spPr>
          <a:xfrm>
            <a:off x="2674696" y="4142468"/>
            <a:ext cx="15342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이    름 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24992B7-0F9A-4200-A62B-351CD50484B4}"/>
              </a:ext>
            </a:extLst>
          </p:cNvPr>
          <p:cNvSpPr/>
          <p:nvPr/>
        </p:nvSpPr>
        <p:spPr>
          <a:xfrm>
            <a:off x="2663148" y="4944706"/>
            <a:ext cx="15342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나    이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46F6D62-CE06-4F28-9A4D-92F07EB6F2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64" y="4257413"/>
            <a:ext cx="1465514" cy="112558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ED86F59-10A1-4215-967A-7655944E95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" y="2380970"/>
            <a:ext cx="8229600" cy="11539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705471-4CF2-4A91-A7AE-9B0C99C9ED76}"/>
              </a:ext>
            </a:extLst>
          </p:cNvPr>
          <p:cNvSpPr/>
          <p:nvPr/>
        </p:nvSpPr>
        <p:spPr>
          <a:xfrm>
            <a:off x="4331008" y="4944706"/>
            <a:ext cx="15342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25 </a:t>
            </a:r>
            <a:r>
              <a:rPr lang="ko-KR" altLang="en-US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세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84F539E-4204-4C73-89B1-96C38FB63A82}"/>
              </a:ext>
            </a:extLst>
          </p:cNvPr>
          <p:cNvSpPr/>
          <p:nvPr/>
        </p:nvSpPr>
        <p:spPr>
          <a:xfrm>
            <a:off x="4331008" y="4141645"/>
            <a:ext cx="15342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김 혼 쿡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B4CE389-1E38-433D-8031-D7DCCBFC883D}"/>
              </a:ext>
            </a:extLst>
          </p:cNvPr>
          <p:cNvSpPr/>
          <p:nvPr/>
        </p:nvSpPr>
        <p:spPr>
          <a:xfrm>
            <a:off x="-1262072" y="7673790"/>
            <a:ext cx="10854307" cy="38169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F4173631-82CB-4D44-B542-58847C29EC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664" y="7983272"/>
            <a:ext cx="3921846" cy="3339971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8F57F814-1689-41A4-9ABB-B23D16AB7063}"/>
              </a:ext>
            </a:extLst>
          </p:cNvPr>
          <p:cNvSpPr/>
          <p:nvPr/>
        </p:nvSpPr>
        <p:spPr>
          <a:xfrm>
            <a:off x="235880" y="7228136"/>
            <a:ext cx="2427268" cy="70788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40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08서울남산체 B" panose="02020603020101020101" pitchFamily="18" charset="-127"/>
              </a:rPr>
              <a:t>My</a:t>
            </a:r>
            <a:r>
              <a:rPr lang="ko-KR" altLang="en-US" sz="40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08서울남산체 B" panose="02020603020101020101" pitchFamily="18" charset="-127"/>
              </a:rPr>
              <a:t> </a:t>
            </a:r>
            <a:r>
              <a:rPr lang="en-US" altLang="ko-KR" sz="40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08서울남산체 B" panose="02020603020101020101" pitchFamily="18" charset="-127"/>
              </a:rPr>
              <a:t>Recipe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008BD81-775A-4427-A71A-7EDA4177E923}"/>
              </a:ext>
            </a:extLst>
          </p:cNvPr>
          <p:cNvCxnSpPr>
            <a:stCxn id="41" idx="0"/>
            <a:endCxn id="41" idx="2"/>
          </p:cNvCxnSpPr>
          <p:nvPr/>
        </p:nvCxnSpPr>
        <p:spPr>
          <a:xfrm>
            <a:off x="4165082" y="7673790"/>
            <a:ext cx="0" cy="38169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96F53C-B63E-40EA-B306-7A654300D89E}"/>
              </a:ext>
            </a:extLst>
          </p:cNvPr>
          <p:cNvSpPr/>
          <p:nvPr/>
        </p:nvSpPr>
        <p:spPr>
          <a:xfrm>
            <a:off x="11904610" y="8354498"/>
            <a:ext cx="15342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재    료</a:t>
            </a: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692D9A29-5491-40FE-B4A4-A113A8EBA5F3}"/>
              </a:ext>
            </a:extLst>
          </p:cNvPr>
          <p:cNvSpPr/>
          <p:nvPr/>
        </p:nvSpPr>
        <p:spPr>
          <a:xfrm>
            <a:off x="11003856" y="5072994"/>
            <a:ext cx="463864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2F70179-E2A0-4850-95AE-37512A0895DE}"/>
              </a:ext>
            </a:extLst>
          </p:cNvPr>
          <p:cNvGrpSpPr/>
          <p:nvPr/>
        </p:nvGrpSpPr>
        <p:grpSpPr>
          <a:xfrm>
            <a:off x="5152258" y="7315200"/>
            <a:ext cx="1543065" cy="461664"/>
            <a:chOff x="4171029" y="7470802"/>
            <a:chExt cx="1534266" cy="259603"/>
          </a:xfrm>
        </p:grpSpPr>
        <p:sp>
          <p:nvSpPr>
            <p:cNvPr id="58" name="사각형: 잘린 위쪽 모서리 57">
              <a:extLst>
                <a:ext uri="{FF2B5EF4-FFF2-40B4-BE49-F238E27FC236}">
                  <a16:creationId xmlns:a16="http://schemas.microsoft.com/office/drawing/2014/main" id="{9A47A185-BA37-47FC-8A56-446ECCAD5AFD}"/>
                </a:ext>
              </a:extLst>
            </p:cNvPr>
            <p:cNvSpPr/>
            <p:nvPr/>
          </p:nvSpPr>
          <p:spPr>
            <a:xfrm>
              <a:off x="4171029" y="7510349"/>
              <a:ext cx="1534266" cy="161477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26FEEE2-DB5C-4FFC-942D-3F8C120B2054}"/>
                </a:ext>
              </a:extLst>
            </p:cNvPr>
            <p:cNvSpPr/>
            <p:nvPr/>
          </p:nvSpPr>
          <p:spPr>
            <a:xfrm>
              <a:off x="4430289" y="7470802"/>
              <a:ext cx="1127706" cy="2596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요  리  명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F47E2865-0E5E-453F-9B09-338C088F5A90}"/>
              </a:ext>
            </a:extLst>
          </p:cNvPr>
          <p:cNvGrpSpPr/>
          <p:nvPr/>
        </p:nvGrpSpPr>
        <p:grpSpPr>
          <a:xfrm>
            <a:off x="6695334" y="7318846"/>
            <a:ext cx="1534266" cy="461665"/>
            <a:chOff x="5705219" y="7318846"/>
            <a:chExt cx="1534266" cy="461665"/>
          </a:xfrm>
        </p:grpSpPr>
        <p:sp>
          <p:nvSpPr>
            <p:cNvPr id="61" name="사각형: 잘린 위쪽 모서리 60">
              <a:extLst>
                <a:ext uri="{FF2B5EF4-FFF2-40B4-BE49-F238E27FC236}">
                  <a16:creationId xmlns:a16="http://schemas.microsoft.com/office/drawing/2014/main" id="{560A939A-7A0C-45EF-9503-2C34CD1AC5F6}"/>
                </a:ext>
              </a:extLst>
            </p:cNvPr>
            <p:cNvSpPr/>
            <p:nvPr/>
          </p:nvSpPr>
          <p:spPr>
            <a:xfrm>
              <a:off x="5705219" y="7379451"/>
              <a:ext cx="1534266" cy="292387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04DCE58D-3772-4FAB-B084-648F1A7059F0}"/>
                </a:ext>
              </a:extLst>
            </p:cNvPr>
            <p:cNvSpPr/>
            <p:nvPr/>
          </p:nvSpPr>
          <p:spPr>
            <a:xfrm>
              <a:off x="6008501" y="7318846"/>
              <a:ext cx="95410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재     료</a:t>
              </a:r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C9B257C-C4E4-4FB3-BB36-85F1014E92D8}"/>
              </a:ext>
            </a:extLst>
          </p:cNvPr>
          <p:cNvSpPr/>
          <p:nvPr/>
        </p:nvSpPr>
        <p:spPr>
          <a:xfrm>
            <a:off x="4276007" y="7215402"/>
            <a:ext cx="9687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목  록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5EC2B9C-20BB-4F69-BEF7-8679EBF576BD}"/>
              </a:ext>
            </a:extLst>
          </p:cNvPr>
          <p:cNvGrpSpPr/>
          <p:nvPr/>
        </p:nvGrpSpPr>
        <p:grpSpPr>
          <a:xfrm>
            <a:off x="4310906" y="8185251"/>
            <a:ext cx="439424" cy="3089572"/>
            <a:chOff x="4374062" y="8025579"/>
            <a:chExt cx="439424" cy="3089572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9C4253A-458D-4D4A-9893-75EEA145DC7F}"/>
                </a:ext>
              </a:extLst>
            </p:cNvPr>
            <p:cNvSpPr/>
            <p:nvPr/>
          </p:nvSpPr>
          <p:spPr>
            <a:xfrm>
              <a:off x="4374062" y="8025579"/>
              <a:ext cx="4394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i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ell MT" panose="02020503060305020303" pitchFamily="18" charset="0"/>
                  <a:ea typeface="08서울남산체 B" panose="02020603020101020101" pitchFamily="18" charset="-127"/>
                </a:rPr>
                <a:t>•</a:t>
              </a:r>
              <a:endParaRPr lang="en-US" altLang="ko-KR" sz="2400" i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 ITC" panose="03070402050302030203" pitchFamily="66" charset="0"/>
                <a:ea typeface="08서울남산체 B" panose="02020603020101020101" pitchFamily="18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C12A397-75EC-4E7F-856A-3F3B33626CB6}"/>
                </a:ext>
              </a:extLst>
            </p:cNvPr>
            <p:cNvSpPr/>
            <p:nvPr/>
          </p:nvSpPr>
          <p:spPr>
            <a:xfrm>
              <a:off x="4374062" y="8551537"/>
              <a:ext cx="4394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i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ell MT" panose="02020503060305020303" pitchFamily="18" charset="0"/>
                  <a:ea typeface="08서울남산체 B" panose="02020603020101020101" pitchFamily="18" charset="-127"/>
                </a:rPr>
                <a:t>•</a:t>
              </a:r>
              <a:endParaRPr lang="en-US" altLang="ko-KR" sz="2400" i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 ITC" panose="03070402050302030203" pitchFamily="66" charset="0"/>
                <a:ea typeface="08서울남산체 B" panose="02020603020101020101" pitchFamily="18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A07BDE8-6187-441B-B5B9-3CFBABA14EE5}"/>
                </a:ext>
              </a:extLst>
            </p:cNvPr>
            <p:cNvSpPr/>
            <p:nvPr/>
          </p:nvSpPr>
          <p:spPr>
            <a:xfrm>
              <a:off x="4374062" y="9077495"/>
              <a:ext cx="4394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i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ell MT" panose="02020503060305020303" pitchFamily="18" charset="0"/>
                  <a:ea typeface="08서울남산체 B" panose="02020603020101020101" pitchFamily="18" charset="-127"/>
                </a:rPr>
                <a:t>•</a:t>
              </a:r>
              <a:endParaRPr lang="en-US" altLang="ko-KR" sz="2400" i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 ITC" panose="03070402050302030203" pitchFamily="66" charset="0"/>
                <a:ea typeface="08서울남산체 B" panose="02020603020101020101" pitchFamily="18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9DB6199-24F4-400A-8ABF-8D15004F373D}"/>
                </a:ext>
              </a:extLst>
            </p:cNvPr>
            <p:cNvSpPr/>
            <p:nvPr/>
          </p:nvSpPr>
          <p:spPr>
            <a:xfrm>
              <a:off x="4374062" y="9601570"/>
              <a:ext cx="4394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i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ell MT" panose="02020503060305020303" pitchFamily="18" charset="0"/>
                  <a:ea typeface="08서울남산체 B" panose="02020603020101020101" pitchFamily="18" charset="-127"/>
                </a:rPr>
                <a:t>•</a:t>
              </a:r>
              <a:endParaRPr lang="en-US" altLang="ko-KR" sz="2400" i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 ITC" panose="03070402050302030203" pitchFamily="66" charset="0"/>
                <a:ea typeface="08서울남산체 B" panose="02020603020101020101" pitchFamily="18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755B8757-F614-4CF2-BAC3-57381DC1DAB7}"/>
                </a:ext>
              </a:extLst>
            </p:cNvPr>
            <p:cNvSpPr/>
            <p:nvPr/>
          </p:nvSpPr>
          <p:spPr>
            <a:xfrm>
              <a:off x="4374062" y="10127528"/>
              <a:ext cx="4394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i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ell MT" panose="02020503060305020303" pitchFamily="18" charset="0"/>
                  <a:ea typeface="08서울남산체 B" panose="02020603020101020101" pitchFamily="18" charset="-127"/>
                </a:rPr>
                <a:t>•</a:t>
              </a:r>
              <a:endParaRPr lang="en-US" altLang="ko-KR" sz="2400" i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 ITC" panose="03070402050302030203" pitchFamily="66" charset="0"/>
                <a:ea typeface="08서울남산체 B" panose="02020603020101020101" pitchFamily="18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F4CA8CF4-F59B-4D17-AE8B-4BCD998E0BB4}"/>
                </a:ext>
              </a:extLst>
            </p:cNvPr>
            <p:cNvSpPr/>
            <p:nvPr/>
          </p:nvSpPr>
          <p:spPr>
            <a:xfrm>
              <a:off x="4374062" y="10653486"/>
              <a:ext cx="4394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i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ell MT" panose="02020503060305020303" pitchFamily="18" charset="0"/>
                  <a:ea typeface="08서울남산체 B" panose="02020603020101020101" pitchFamily="18" charset="-127"/>
                </a:rPr>
                <a:t>•</a:t>
              </a:r>
              <a:endParaRPr lang="en-US" altLang="ko-KR" sz="2400" i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 ITC" panose="03070402050302030203" pitchFamily="66" charset="0"/>
                <a:ea typeface="08서울남산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0083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2E3A6F7-8D85-4CA4-BDE7-753AFC80EC78}"/>
              </a:ext>
            </a:extLst>
          </p:cNvPr>
          <p:cNvSpPr/>
          <p:nvPr/>
        </p:nvSpPr>
        <p:spPr>
          <a:xfrm>
            <a:off x="-6083664" y="10717758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atin typeface="Bahnschrift SemiBold" panose="020B0502040204020203" pitchFamily="34" charset="0"/>
              </a:rPr>
              <a:t>ⓒ </a:t>
            </a:r>
            <a:r>
              <a:rPr lang="en-US" altLang="ko-KR" b="1">
                <a:latin typeface="Bahnschrift SemiBold" panose="020B0502040204020203" pitchFamily="34" charset="0"/>
              </a:rPr>
              <a:t>2019. HonCook All Rights Reserved	</a:t>
            </a:r>
            <a:endParaRPr lang="ko-KR" altLang="en-US">
              <a:latin typeface="Bahnschrift SemiBold" panose="020B0502040204020203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0971BAD-DA87-4409-A211-CEFFEC017B3A}"/>
              </a:ext>
            </a:extLst>
          </p:cNvPr>
          <p:cNvGrpSpPr/>
          <p:nvPr/>
        </p:nvGrpSpPr>
        <p:grpSpPr>
          <a:xfrm>
            <a:off x="-7555905" y="2812512"/>
            <a:ext cx="1824769" cy="1344014"/>
            <a:chOff x="11175355" y="5989176"/>
            <a:chExt cx="1758479" cy="140515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BCBE538-E6DA-4BF9-B1EA-C2B9DD64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5078" y="5989176"/>
              <a:ext cx="1079034" cy="110390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753E78B-2D16-4797-8548-58902552104F}"/>
                </a:ext>
              </a:extLst>
            </p:cNvPr>
            <p:cNvSpPr/>
            <p:nvPr/>
          </p:nvSpPr>
          <p:spPr>
            <a:xfrm>
              <a:off x="11175355" y="6579162"/>
              <a:ext cx="1758479" cy="815169"/>
            </a:xfrm>
            <a:prstGeom prst="rect">
              <a:avLst/>
            </a:prstGeom>
          </p:spPr>
          <p:txBody>
            <a:bodyPr wrap="none">
              <a:prstTxWarp prst="textArchDown">
                <a:avLst>
                  <a:gd name="adj" fmla="val 1631169"/>
                </a:avLst>
              </a:prstTxWarp>
              <a:spAutoFit/>
            </a:bodyPr>
            <a:lstStyle/>
            <a:p>
              <a:pPr algn="ctr"/>
              <a:r>
                <a:rPr lang="en-US" altLang="ko-KR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Hon Cook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071BFD31-BB88-4EA3-A03D-1658F37046C7}"/>
              </a:ext>
            </a:extLst>
          </p:cNvPr>
          <p:cNvSpPr/>
          <p:nvPr/>
        </p:nvSpPr>
        <p:spPr>
          <a:xfrm>
            <a:off x="-548641" y="11710268"/>
            <a:ext cx="9326880" cy="107256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FCABC63-7E3A-458E-B58B-F1AEE383550B}"/>
              </a:ext>
            </a:extLst>
          </p:cNvPr>
          <p:cNvGrpSpPr/>
          <p:nvPr/>
        </p:nvGrpSpPr>
        <p:grpSpPr>
          <a:xfrm>
            <a:off x="287286" y="11315000"/>
            <a:ext cx="7600837" cy="1756080"/>
            <a:chOff x="430718" y="11315000"/>
            <a:chExt cx="7600837" cy="175608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1BF1688-7DAE-4F9C-A39C-A6DC7D3E9355}"/>
                </a:ext>
              </a:extLst>
            </p:cNvPr>
            <p:cNvGrpSpPr/>
            <p:nvPr/>
          </p:nvGrpSpPr>
          <p:grpSpPr>
            <a:xfrm>
              <a:off x="3794368" y="11762249"/>
              <a:ext cx="1099394" cy="1094132"/>
              <a:chOff x="3794368" y="11731769"/>
              <a:chExt cx="1099394" cy="1094132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9139F7D4-E62D-4E79-BBDF-D78D2D73C2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368" y="11731769"/>
                <a:ext cx="1099394" cy="844386"/>
              </a:xfrm>
              <a:prstGeom prst="rect">
                <a:avLst/>
              </a:prstGeom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E9825AA-224B-49F4-A879-39745D448211}"/>
                  </a:ext>
                </a:extLst>
              </p:cNvPr>
              <p:cNvSpPr/>
              <p:nvPr/>
            </p:nvSpPr>
            <p:spPr>
              <a:xfrm>
                <a:off x="3966623" y="12456569"/>
                <a:ext cx="7312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Home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C29A38A-F463-4CAA-99AB-5A85ADA0D3CC}"/>
                </a:ext>
              </a:extLst>
            </p:cNvPr>
            <p:cNvGrpSpPr/>
            <p:nvPr/>
          </p:nvGrpSpPr>
          <p:grpSpPr>
            <a:xfrm>
              <a:off x="430718" y="11435235"/>
              <a:ext cx="1534271" cy="1534271"/>
              <a:chOff x="430718" y="11414915"/>
              <a:chExt cx="1534271" cy="1534271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D2EF60A9-35D9-4716-8D70-4B0F1882E4C1}"/>
                  </a:ext>
                </a:extLst>
              </p:cNvPr>
              <p:cNvSpPr/>
              <p:nvPr/>
            </p:nvSpPr>
            <p:spPr>
              <a:xfrm>
                <a:off x="717818" y="12467862"/>
                <a:ext cx="9220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Camera</a:t>
                </a:r>
              </a:p>
            </p:txBody>
          </p: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9AF8ED32-40EA-4997-B641-468799DBA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718" y="11414915"/>
                <a:ext cx="1534271" cy="1534271"/>
              </a:xfrm>
              <a:prstGeom prst="rect">
                <a:avLst/>
              </a:prstGeom>
            </p:spPr>
          </p:pic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AF1196A-0F21-4137-84D7-D4ACB793A09B}"/>
                </a:ext>
              </a:extLst>
            </p:cNvPr>
            <p:cNvGrpSpPr/>
            <p:nvPr/>
          </p:nvGrpSpPr>
          <p:grpSpPr>
            <a:xfrm>
              <a:off x="6593677" y="11435234"/>
              <a:ext cx="1437878" cy="1509829"/>
              <a:chOff x="6634317" y="11392804"/>
              <a:chExt cx="1531940" cy="1531940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A7F94077-62C2-4988-859E-AE3BF5D2E5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4317" y="11392804"/>
                <a:ext cx="1531940" cy="1531940"/>
              </a:xfrm>
              <a:prstGeom prst="rect">
                <a:avLst/>
              </a:prstGeom>
            </p:spPr>
          </p:pic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3398346-1435-4F6C-94FF-7E0A5320DB6B}"/>
                  </a:ext>
                </a:extLst>
              </p:cNvPr>
              <p:cNvSpPr/>
              <p:nvPr/>
            </p:nvSpPr>
            <p:spPr>
              <a:xfrm>
                <a:off x="6877547" y="12447542"/>
                <a:ext cx="10454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My Page</a:t>
                </a: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57BA174-0485-4EB9-804C-01FC4D77DC93}"/>
                </a:ext>
              </a:extLst>
            </p:cNvPr>
            <p:cNvGrpSpPr/>
            <p:nvPr/>
          </p:nvGrpSpPr>
          <p:grpSpPr>
            <a:xfrm>
              <a:off x="5145639" y="11478526"/>
              <a:ext cx="1437878" cy="1437878"/>
              <a:chOff x="5145639" y="11468366"/>
              <a:chExt cx="1437878" cy="1437878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AEF411BB-102F-4738-A3C6-2E1616E90A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5639" y="11468366"/>
                <a:ext cx="1437878" cy="1437878"/>
              </a:xfrm>
              <a:prstGeom prst="rect">
                <a:avLst/>
              </a:prstGeom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C6C4B9F-B05C-4CE7-A8A6-117D60EA74C6}"/>
                  </a:ext>
                </a:extLst>
              </p:cNvPr>
              <p:cNvSpPr/>
              <p:nvPr/>
            </p:nvSpPr>
            <p:spPr>
              <a:xfrm>
                <a:off x="5481945" y="12460532"/>
                <a:ext cx="753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Share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EE7B7FA-B79F-4627-946E-CB78A97F213B}"/>
                </a:ext>
              </a:extLst>
            </p:cNvPr>
            <p:cNvGrpSpPr/>
            <p:nvPr/>
          </p:nvGrpSpPr>
          <p:grpSpPr>
            <a:xfrm>
              <a:off x="1957153" y="11315000"/>
              <a:ext cx="1756080" cy="1756080"/>
              <a:chOff x="1957153" y="11304840"/>
              <a:chExt cx="1756080" cy="1756080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1C533717-1774-43DC-879C-456663A936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7153" y="11304840"/>
                <a:ext cx="1756080" cy="1756080"/>
              </a:xfrm>
              <a:prstGeom prst="rect">
                <a:avLst/>
              </a:prstGeom>
            </p:spPr>
          </p:pic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30E25DB9-316C-4823-9C68-1F8963F0A3D9}"/>
                  </a:ext>
                </a:extLst>
              </p:cNvPr>
              <p:cNvSpPr/>
              <p:nvPr/>
            </p:nvSpPr>
            <p:spPr>
              <a:xfrm>
                <a:off x="2524677" y="12467862"/>
                <a:ext cx="5998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Add</a:t>
                </a:r>
              </a:p>
            </p:txBody>
          </p:sp>
        </p:grp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5CF62EE-67D1-4E3B-B986-FB4CE32460F7}"/>
              </a:ext>
            </a:extLst>
          </p:cNvPr>
          <p:cNvSpPr/>
          <p:nvPr/>
        </p:nvSpPr>
        <p:spPr>
          <a:xfrm>
            <a:off x="762506" y="5743499"/>
            <a:ext cx="11580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아 이 디 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8E7D8EA-B2DF-4DA2-A8B3-14FC91819B17}"/>
              </a:ext>
            </a:extLst>
          </p:cNvPr>
          <p:cNvSpPr/>
          <p:nvPr/>
        </p:nvSpPr>
        <p:spPr>
          <a:xfrm>
            <a:off x="574386" y="4053073"/>
            <a:ext cx="1534271" cy="153426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3A17A1A-CB08-4E22-B7AE-24A94BE047A7}"/>
              </a:ext>
            </a:extLst>
          </p:cNvPr>
          <p:cNvSpPr/>
          <p:nvPr/>
        </p:nvSpPr>
        <p:spPr>
          <a:xfrm>
            <a:off x="2674696" y="4142468"/>
            <a:ext cx="15342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이    름 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24992B7-0F9A-4200-A62B-351CD50484B4}"/>
              </a:ext>
            </a:extLst>
          </p:cNvPr>
          <p:cNvSpPr/>
          <p:nvPr/>
        </p:nvSpPr>
        <p:spPr>
          <a:xfrm>
            <a:off x="2663148" y="4944706"/>
            <a:ext cx="15342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나    이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46F6D62-CE06-4F28-9A4D-92F07EB6F2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64" y="4257413"/>
            <a:ext cx="1465514" cy="112558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ED86F59-10A1-4215-967A-7655944E95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" y="2380970"/>
            <a:ext cx="8229600" cy="11539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705471-4CF2-4A91-A7AE-9B0C99C9ED76}"/>
              </a:ext>
            </a:extLst>
          </p:cNvPr>
          <p:cNvSpPr/>
          <p:nvPr/>
        </p:nvSpPr>
        <p:spPr>
          <a:xfrm>
            <a:off x="4331008" y="4944706"/>
            <a:ext cx="15342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25 </a:t>
            </a:r>
            <a:r>
              <a:rPr lang="ko-KR" altLang="en-US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세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84F539E-4204-4C73-89B1-96C38FB63A82}"/>
              </a:ext>
            </a:extLst>
          </p:cNvPr>
          <p:cNvSpPr/>
          <p:nvPr/>
        </p:nvSpPr>
        <p:spPr>
          <a:xfrm>
            <a:off x="4331008" y="4141645"/>
            <a:ext cx="15342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김 혼 쿡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B4CE389-1E38-433D-8031-D7DCCBFC883D}"/>
              </a:ext>
            </a:extLst>
          </p:cNvPr>
          <p:cNvSpPr/>
          <p:nvPr/>
        </p:nvSpPr>
        <p:spPr>
          <a:xfrm>
            <a:off x="-1262072" y="7673790"/>
            <a:ext cx="10854307" cy="38169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F4173631-82CB-4D44-B542-58847C29EC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664" y="7983272"/>
            <a:ext cx="3921846" cy="3339971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8F57F814-1689-41A4-9ABB-B23D16AB7063}"/>
              </a:ext>
            </a:extLst>
          </p:cNvPr>
          <p:cNvSpPr/>
          <p:nvPr/>
        </p:nvSpPr>
        <p:spPr>
          <a:xfrm>
            <a:off x="235880" y="7228136"/>
            <a:ext cx="2427268" cy="70788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40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08서울남산체 B" panose="02020603020101020101" pitchFamily="18" charset="-127"/>
              </a:rPr>
              <a:t>My</a:t>
            </a:r>
            <a:r>
              <a:rPr lang="ko-KR" altLang="en-US" sz="40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08서울남산체 B" panose="02020603020101020101" pitchFamily="18" charset="-127"/>
              </a:rPr>
              <a:t> </a:t>
            </a:r>
            <a:r>
              <a:rPr lang="en-US" altLang="ko-KR" sz="40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08서울남산체 B" panose="02020603020101020101" pitchFamily="18" charset="-127"/>
              </a:rPr>
              <a:t>Recipe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008BD81-775A-4427-A71A-7EDA4177E923}"/>
              </a:ext>
            </a:extLst>
          </p:cNvPr>
          <p:cNvCxnSpPr>
            <a:stCxn id="41" idx="0"/>
            <a:endCxn id="41" idx="2"/>
          </p:cNvCxnSpPr>
          <p:nvPr/>
        </p:nvCxnSpPr>
        <p:spPr>
          <a:xfrm>
            <a:off x="4165082" y="7673790"/>
            <a:ext cx="0" cy="38169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96F53C-B63E-40EA-B306-7A654300D89E}"/>
              </a:ext>
            </a:extLst>
          </p:cNvPr>
          <p:cNvSpPr/>
          <p:nvPr/>
        </p:nvSpPr>
        <p:spPr>
          <a:xfrm>
            <a:off x="11904610" y="8354498"/>
            <a:ext cx="15342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재    료</a:t>
            </a: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692D9A29-5491-40FE-B4A4-A113A8EBA5F3}"/>
              </a:ext>
            </a:extLst>
          </p:cNvPr>
          <p:cNvSpPr/>
          <p:nvPr/>
        </p:nvSpPr>
        <p:spPr>
          <a:xfrm>
            <a:off x="11003856" y="5072994"/>
            <a:ext cx="463864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2F70179-E2A0-4850-95AE-37512A0895DE}"/>
              </a:ext>
            </a:extLst>
          </p:cNvPr>
          <p:cNvGrpSpPr/>
          <p:nvPr/>
        </p:nvGrpSpPr>
        <p:grpSpPr>
          <a:xfrm>
            <a:off x="5152258" y="7152744"/>
            <a:ext cx="1543065" cy="597390"/>
            <a:chOff x="4171029" y="7379440"/>
            <a:chExt cx="1534266" cy="335924"/>
          </a:xfrm>
        </p:grpSpPr>
        <p:sp>
          <p:nvSpPr>
            <p:cNvPr id="58" name="사각형: 잘린 위쪽 모서리 57">
              <a:extLst>
                <a:ext uri="{FF2B5EF4-FFF2-40B4-BE49-F238E27FC236}">
                  <a16:creationId xmlns:a16="http://schemas.microsoft.com/office/drawing/2014/main" id="{9A47A185-BA37-47FC-8A56-446ECCAD5AFD}"/>
                </a:ext>
              </a:extLst>
            </p:cNvPr>
            <p:cNvSpPr/>
            <p:nvPr/>
          </p:nvSpPr>
          <p:spPr>
            <a:xfrm>
              <a:off x="4171029" y="7379440"/>
              <a:ext cx="1534266" cy="292387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26FEEE2-DB5C-4FFC-942D-3F8C120B2054}"/>
                </a:ext>
              </a:extLst>
            </p:cNvPr>
            <p:cNvSpPr/>
            <p:nvPr/>
          </p:nvSpPr>
          <p:spPr>
            <a:xfrm>
              <a:off x="4387949" y="7386534"/>
              <a:ext cx="1127706" cy="328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요 리 명</a:t>
              </a:r>
            </a:p>
          </p:txBody>
        </p:sp>
      </p:grpSp>
      <p:sp>
        <p:nvSpPr>
          <p:cNvPr id="61" name="사각형: 잘린 위쪽 모서리 60">
            <a:extLst>
              <a:ext uri="{FF2B5EF4-FFF2-40B4-BE49-F238E27FC236}">
                <a16:creationId xmlns:a16="http://schemas.microsoft.com/office/drawing/2014/main" id="{560A939A-7A0C-45EF-9503-2C34CD1AC5F6}"/>
              </a:ext>
            </a:extLst>
          </p:cNvPr>
          <p:cNvSpPr/>
          <p:nvPr/>
        </p:nvSpPr>
        <p:spPr>
          <a:xfrm>
            <a:off x="6695334" y="7379451"/>
            <a:ext cx="1534266" cy="292387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사각형: 잘린 위쪽 모서리 65">
            <a:extLst>
              <a:ext uri="{FF2B5EF4-FFF2-40B4-BE49-F238E27FC236}">
                <a16:creationId xmlns:a16="http://schemas.microsoft.com/office/drawing/2014/main" id="{103C897B-C09F-4900-9908-AE27EC2F195F}"/>
              </a:ext>
            </a:extLst>
          </p:cNvPr>
          <p:cNvSpPr/>
          <p:nvPr/>
        </p:nvSpPr>
        <p:spPr>
          <a:xfrm>
            <a:off x="4161100" y="7379451"/>
            <a:ext cx="991159" cy="292387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C9B257C-C4E4-4FB3-BB36-85F1014E92D8}"/>
              </a:ext>
            </a:extLst>
          </p:cNvPr>
          <p:cNvSpPr/>
          <p:nvPr/>
        </p:nvSpPr>
        <p:spPr>
          <a:xfrm>
            <a:off x="4296136" y="7334532"/>
            <a:ext cx="7365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목    록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0A9CE5E-7C90-4476-8CD0-F9C16F5DCBCD}"/>
              </a:ext>
            </a:extLst>
          </p:cNvPr>
          <p:cNvSpPr/>
          <p:nvPr/>
        </p:nvSpPr>
        <p:spPr>
          <a:xfrm>
            <a:off x="5223378" y="9207684"/>
            <a:ext cx="204254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ko-KR" sz="3200" i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 ITC" panose="03070402050302030203" pitchFamily="66" charset="0"/>
                <a:ea typeface="08서울남산체 B" panose="02020603020101020101" pitchFamily="18" charset="-127"/>
              </a:rPr>
              <a:t>Rose</a:t>
            </a:r>
            <a:r>
              <a:rPr lang="ko-KR" altLang="en-US" sz="3200" i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 ITC" panose="03070402050302030203" pitchFamily="66" charset="0"/>
                <a:ea typeface="08서울남산체 B" panose="02020603020101020101" pitchFamily="18" charset="-127"/>
              </a:rPr>
              <a:t> </a:t>
            </a:r>
            <a:r>
              <a:rPr lang="en-US" altLang="ko-KR" sz="3200" i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 ITC" panose="03070402050302030203" pitchFamily="66" charset="0"/>
                <a:ea typeface="08서울남산체 B" panose="02020603020101020101" pitchFamily="18" charset="-127"/>
              </a:rPr>
              <a:t>Pasta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9E929D2-51D4-4DEF-877B-60BD1705A2F0}"/>
              </a:ext>
            </a:extLst>
          </p:cNvPr>
          <p:cNvSpPr/>
          <p:nvPr/>
        </p:nvSpPr>
        <p:spPr>
          <a:xfrm>
            <a:off x="6998616" y="7318846"/>
            <a:ext cx="954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재     료</a:t>
            </a:r>
          </a:p>
        </p:txBody>
      </p:sp>
    </p:spTree>
    <p:extLst>
      <p:ext uri="{BB962C8B-B14F-4D97-AF65-F5344CB8AC3E}">
        <p14:creationId xmlns:p14="http://schemas.microsoft.com/office/powerpoint/2010/main" val="3816144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2E3A6F7-8D85-4CA4-BDE7-753AFC80EC78}"/>
              </a:ext>
            </a:extLst>
          </p:cNvPr>
          <p:cNvSpPr/>
          <p:nvPr/>
        </p:nvSpPr>
        <p:spPr>
          <a:xfrm>
            <a:off x="-6083664" y="10717758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atin typeface="Bahnschrift SemiBold" panose="020B0502040204020203" pitchFamily="34" charset="0"/>
              </a:rPr>
              <a:t>ⓒ </a:t>
            </a:r>
            <a:r>
              <a:rPr lang="en-US" altLang="ko-KR" b="1">
                <a:latin typeface="Bahnschrift SemiBold" panose="020B0502040204020203" pitchFamily="34" charset="0"/>
              </a:rPr>
              <a:t>2019. HonCook All Rights Reserved	</a:t>
            </a:r>
            <a:endParaRPr lang="ko-KR" altLang="en-US">
              <a:latin typeface="Bahnschrift SemiBold" panose="020B0502040204020203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0971BAD-DA87-4409-A211-CEFFEC017B3A}"/>
              </a:ext>
            </a:extLst>
          </p:cNvPr>
          <p:cNvGrpSpPr/>
          <p:nvPr/>
        </p:nvGrpSpPr>
        <p:grpSpPr>
          <a:xfrm>
            <a:off x="-7555905" y="2812512"/>
            <a:ext cx="1824769" cy="1344014"/>
            <a:chOff x="11175355" y="5989176"/>
            <a:chExt cx="1758479" cy="140515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BCBE538-E6DA-4BF9-B1EA-C2B9DD64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5078" y="5989176"/>
              <a:ext cx="1079034" cy="110390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753E78B-2D16-4797-8548-58902552104F}"/>
                </a:ext>
              </a:extLst>
            </p:cNvPr>
            <p:cNvSpPr/>
            <p:nvPr/>
          </p:nvSpPr>
          <p:spPr>
            <a:xfrm>
              <a:off x="11175355" y="6579162"/>
              <a:ext cx="1758479" cy="815169"/>
            </a:xfrm>
            <a:prstGeom prst="rect">
              <a:avLst/>
            </a:prstGeom>
          </p:spPr>
          <p:txBody>
            <a:bodyPr wrap="none">
              <a:prstTxWarp prst="textArchDown">
                <a:avLst>
                  <a:gd name="adj" fmla="val 1631169"/>
                </a:avLst>
              </a:prstTxWarp>
              <a:spAutoFit/>
            </a:bodyPr>
            <a:lstStyle/>
            <a:p>
              <a:pPr algn="ctr"/>
              <a:r>
                <a:rPr lang="en-US" altLang="ko-KR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Hon Cook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071BFD31-BB88-4EA3-A03D-1658F37046C7}"/>
              </a:ext>
            </a:extLst>
          </p:cNvPr>
          <p:cNvSpPr/>
          <p:nvPr/>
        </p:nvSpPr>
        <p:spPr>
          <a:xfrm>
            <a:off x="-548641" y="11710268"/>
            <a:ext cx="9326880" cy="107256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FCABC63-7E3A-458E-B58B-F1AEE383550B}"/>
              </a:ext>
            </a:extLst>
          </p:cNvPr>
          <p:cNvGrpSpPr/>
          <p:nvPr/>
        </p:nvGrpSpPr>
        <p:grpSpPr>
          <a:xfrm>
            <a:off x="287286" y="11315000"/>
            <a:ext cx="7600837" cy="1756080"/>
            <a:chOff x="430718" y="11315000"/>
            <a:chExt cx="7600837" cy="175608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1BF1688-7DAE-4F9C-A39C-A6DC7D3E9355}"/>
                </a:ext>
              </a:extLst>
            </p:cNvPr>
            <p:cNvGrpSpPr/>
            <p:nvPr/>
          </p:nvGrpSpPr>
          <p:grpSpPr>
            <a:xfrm>
              <a:off x="3794368" y="11762249"/>
              <a:ext cx="1099394" cy="1094132"/>
              <a:chOff x="3794368" y="11731769"/>
              <a:chExt cx="1099394" cy="1094132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9139F7D4-E62D-4E79-BBDF-D78D2D73C2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368" y="11731769"/>
                <a:ext cx="1099394" cy="844386"/>
              </a:xfrm>
              <a:prstGeom prst="rect">
                <a:avLst/>
              </a:prstGeom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E9825AA-224B-49F4-A879-39745D448211}"/>
                  </a:ext>
                </a:extLst>
              </p:cNvPr>
              <p:cNvSpPr/>
              <p:nvPr/>
            </p:nvSpPr>
            <p:spPr>
              <a:xfrm>
                <a:off x="3966623" y="12456569"/>
                <a:ext cx="7312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Home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C29A38A-F463-4CAA-99AB-5A85ADA0D3CC}"/>
                </a:ext>
              </a:extLst>
            </p:cNvPr>
            <p:cNvGrpSpPr/>
            <p:nvPr/>
          </p:nvGrpSpPr>
          <p:grpSpPr>
            <a:xfrm>
              <a:off x="430718" y="11435235"/>
              <a:ext cx="1534271" cy="1534271"/>
              <a:chOff x="430718" y="11414915"/>
              <a:chExt cx="1534271" cy="1534271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D2EF60A9-35D9-4716-8D70-4B0F1882E4C1}"/>
                  </a:ext>
                </a:extLst>
              </p:cNvPr>
              <p:cNvSpPr/>
              <p:nvPr/>
            </p:nvSpPr>
            <p:spPr>
              <a:xfrm>
                <a:off x="717818" y="12467862"/>
                <a:ext cx="9220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Camera</a:t>
                </a:r>
              </a:p>
            </p:txBody>
          </p: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9AF8ED32-40EA-4997-B641-468799DBA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718" y="11414915"/>
                <a:ext cx="1534271" cy="1534271"/>
              </a:xfrm>
              <a:prstGeom prst="rect">
                <a:avLst/>
              </a:prstGeom>
            </p:spPr>
          </p:pic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AF1196A-0F21-4137-84D7-D4ACB793A09B}"/>
                </a:ext>
              </a:extLst>
            </p:cNvPr>
            <p:cNvGrpSpPr/>
            <p:nvPr/>
          </p:nvGrpSpPr>
          <p:grpSpPr>
            <a:xfrm>
              <a:off x="6593677" y="11435234"/>
              <a:ext cx="1437878" cy="1509829"/>
              <a:chOff x="6634317" y="11392804"/>
              <a:chExt cx="1531940" cy="1531940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A7F94077-62C2-4988-859E-AE3BF5D2E5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4317" y="11392804"/>
                <a:ext cx="1531940" cy="1531940"/>
              </a:xfrm>
              <a:prstGeom prst="rect">
                <a:avLst/>
              </a:prstGeom>
            </p:spPr>
          </p:pic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3398346-1435-4F6C-94FF-7E0A5320DB6B}"/>
                  </a:ext>
                </a:extLst>
              </p:cNvPr>
              <p:cNvSpPr/>
              <p:nvPr/>
            </p:nvSpPr>
            <p:spPr>
              <a:xfrm>
                <a:off x="6877547" y="12447542"/>
                <a:ext cx="10454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My Page</a:t>
                </a: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57BA174-0485-4EB9-804C-01FC4D77DC93}"/>
                </a:ext>
              </a:extLst>
            </p:cNvPr>
            <p:cNvGrpSpPr/>
            <p:nvPr/>
          </p:nvGrpSpPr>
          <p:grpSpPr>
            <a:xfrm>
              <a:off x="5145639" y="11478526"/>
              <a:ext cx="1437878" cy="1437878"/>
              <a:chOff x="5145639" y="11468366"/>
              <a:chExt cx="1437878" cy="1437878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AEF411BB-102F-4738-A3C6-2E1616E90A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5639" y="11468366"/>
                <a:ext cx="1437878" cy="1437878"/>
              </a:xfrm>
              <a:prstGeom prst="rect">
                <a:avLst/>
              </a:prstGeom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C6C4B9F-B05C-4CE7-A8A6-117D60EA74C6}"/>
                  </a:ext>
                </a:extLst>
              </p:cNvPr>
              <p:cNvSpPr/>
              <p:nvPr/>
            </p:nvSpPr>
            <p:spPr>
              <a:xfrm>
                <a:off x="5481945" y="12460532"/>
                <a:ext cx="753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Share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EE7B7FA-B79F-4627-946E-CB78A97F213B}"/>
                </a:ext>
              </a:extLst>
            </p:cNvPr>
            <p:cNvGrpSpPr/>
            <p:nvPr/>
          </p:nvGrpSpPr>
          <p:grpSpPr>
            <a:xfrm>
              <a:off x="1957153" y="11315000"/>
              <a:ext cx="1756080" cy="1756080"/>
              <a:chOff x="1957153" y="11304840"/>
              <a:chExt cx="1756080" cy="1756080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1C533717-1774-43DC-879C-456663A936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7153" y="11304840"/>
                <a:ext cx="1756080" cy="1756080"/>
              </a:xfrm>
              <a:prstGeom prst="rect">
                <a:avLst/>
              </a:prstGeom>
            </p:spPr>
          </p:pic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30E25DB9-316C-4823-9C68-1F8963F0A3D9}"/>
                  </a:ext>
                </a:extLst>
              </p:cNvPr>
              <p:cNvSpPr/>
              <p:nvPr/>
            </p:nvSpPr>
            <p:spPr>
              <a:xfrm>
                <a:off x="2524677" y="12467862"/>
                <a:ext cx="5998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Add</a:t>
                </a:r>
              </a:p>
            </p:txBody>
          </p:sp>
        </p:grp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5CF62EE-67D1-4E3B-B986-FB4CE32460F7}"/>
              </a:ext>
            </a:extLst>
          </p:cNvPr>
          <p:cNvSpPr/>
          <p:nvPr/>
        </p:nvSpPr>
        <p:spPr>
          <a:xfrm>
            <a:off x="762506" y="5743499"/>
            <a:ext cx="11580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아 이 디 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8E7D8EA-B2DF-4DA2-A8B3-14FC91819B17}"/>
              </a:ext>
            </a:extLst>
          </p:cNvPr>
          <p:cNvSpPr/>
          <p:nvPr/>
        </p:nvSpPr>
        <p:spPr>
          <a:xfrm>
            <a:off x="574386" y="4053073"/>
            <a:ext cx="1534271" cy="153426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3A17A1A-CB08-4E22-B7AE-24A94BE047A7}"/>
              </a:ext>
            </a:extLst>
          </p:cNvPr>
          <p:cNvSpPr/>
          <p:nvPr/>
        </p:nvSpPr>
        <p:spPr>
          <a:xfrm>
            <a:off x="2674696" y="4142468"/>
            <a:ext cx="15342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이    름 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24992B7-0F9A-4200-A62B-351CD50484B4}"/>
              </a:ext>
            </a:extLst>
          </p:cNvPr>
          <p:cNvSpPr/>
          <p:nvPr/>
        </p:nvSpPr>
        <p:spPr>
          <a:xfrm>
            <a:off x="2663148" y="4944706"/>
            <a:ext cx="15342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나    이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46F6D62-CE06-4F28-9A4D-92F07EB6F2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64" y="4257413"/>
            <a:ext cx="1465514" cy="112558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ED86F59-10A1-4215-967A-7655944E95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" y="2380970"/>
            <a:ext cx="8229600" cy="11539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705471-4CF2-4A91-A7AE-9B0C99C9ED76}"/>
              </a:ext>
            </a:extLst>
          </p:cNvPr>
          <p:cNvSpPr/>
          <p:nvPr/>
        </p:nvSpPr>
        <p:spPr>
          <a:xfrm>
            <a:off x="4331008" y="4944706"/>
            <a:ext cx="15342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25 </a:t>
            </a:r>
            <a:r>
              <a:rPr lang="ko-KR" altLang="en-US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세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84F539E-4204-4C73-89B1-96C38FB63A82}"/>
              </a:ext>
            </a:extLst>
          </p:cNvPr>
          <p:cNvSpPr/>
          <p:nvPr/>
        </p:nvSpPr>
        <p:spPr>
          <a:xfrm>
            <a:off x="4331008" y="4141645"/>
            <a:ext cx="15342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김 혼 쿡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B4CE389-1E38-433D-8031-D7DCCBFC883D}"/>
              </a:ext>
            </a:extLst>
          </p:cNvPr>
          <p:cNvSpPr/>
          <p:nvPr/>
        </p:nvSpPr>
        <p:spPr>
          <a:xfrm>
            <a:off x="-1262072" y="7673790"/>
            <a:ext cx="10854307" cy="38169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F4173631-82CB-4D44-B542-58847C29EC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664" y="7983272"/>
            <a:ext cx="3921846" cy="3339971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8F57F814-1689-41A4-9ABB-B23D16AB7063}"/>
              </a:ext>
            </a:extLst>
          </p:cNvPr>
          <p:cNvSpPr/>
          <p:nvPr/>
        </p:nvSpPr>
        <p:spPr>
          <a:xfrm>
            <a:off x="235880" y="7228136"/>
            <a:ext cx="2427268" cy="70788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40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08서울남산체 B" panose="02020603020101020101" pitchFamily="18" charset="-127"/>
              </a:rPr>
              <a:t>My</a:t>
            </a:r>
            <a:r>
              <a:rPr lang="ko-KR" altLang="en-US" sz="40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08서울남산체 B" panose="02020603020101020101" pitchFamily="18" charset="-127"/>
              </a:rPr>
              <a:t> </a:t>
            </a:r>
            <a:r>
              <a:rPr lang="en-US" altLang="ko-KR" sz="40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08서울남산체 B" panose="02020603020101020101" pitchFamily="18" charset="-127"/>
              </a:rPr>
              <a:t>Recipe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008BD81-775A-4427-A71A-7EDA4177E923}"/>
              </a:ext>
            </a:extLst>
          </p:cNvPr>
          <p:cNvCxnSpPr>
            <a:stCxn id="41" idx="0"/>
            <a:endCxn id="41" idx="2"/>
          </p:cNvCxnSpPr>
          <p:nvPr/>
        </p:nvCxnSpPr>
        <p:spPr>
          <a:xfrm>
            <a:off x="4165082" y="7673790"/>
            <a:ext cx="0" cy="38169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96F53C-B63E-40EA-B306-7A654300D89E}"/>
              </a:ext>
            </a:extLst>
          </p:cNvPr>
          <p:cNvSpPr/>
          <p:nvPr/>
        </p:nvSpPr>
        <p:spPr>
          <a:xfrm>
            <a:off x="11904610" y="8354498"/>
            <a:ext cx="15342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재    료</a:t>
            </a: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692D9A29-5491-40FE-B4A4-A113A8EBA5F3}"/>
              </a:ext>
            </a:extLst>
          </p:cNvPr>
          <p:cNvSpPr/>
          <p:nvPr/>
        </p:nvSpPr>
        <p:spPr>
          <a:xfrm>
            <a:off x="11003856" y="5072994"/>
            <a:ext cx="463864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잘린 위쪽 모서리 57">
            <a:extLst>
              <a:ext uri="{FF2B5EF4-FFF2-40B4-BE49-F238E27FC236}">
                <a16:creationId xmlns:a16="http://schemas.microsoft.com/office/drawing/2014/main" id="{9A47A185-BA37-47FC-8A56-446ECCAD5AFD}"/>
              </a:ext>
            </a:extLst>
          </p:cNvPr>
          <p:cNvSpPr/>
          <p:nvPr/>
        </p:nvSpPr>
        <p:spPr>
          <a:xfrm>
            <a:off x="5152258" y="7379448"/>
            <a:ext cx="1543065" cy="293254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F47E2865-0E5E-453F-9B09-338C088F5A90}"/>
              </a:ext>
            </a:extLst>
          </p:cNvPr>
          <p:cNvGrpSpPr/>
          <p:nvPr/>
        </p:nvGrpSpPr>
        <p:grpSpPr>
          <a:xfrm>
            <a:off x="6695334" y="7151665"/>
            <a:ext cx="1534266" cy="594945"/>
            <a:chOff x="5705219" y="7151665"/>
            <a:chExt cx="1534266" cy="594945"/>
          </a:xfrm>
        </p:grpSpPr>
        <p:sp>
          <p:nvSpPr>
            <p:cNvPr id="61" name="사각형: 잘린 위쪽 모서리 60">
              <a:extLst>
                <a:ext uri="{FF2B5EF4-FFF2-40B4-BE49-F238E27FC236}">
                  <a16:creationId xmlns:a16="http://schemas.microsoft.com/office/drawing/2014/main" id="{560A939A-7A0C-45EF-9503-2C34CD1AC5F6}"/>
                </a:ext>
              </a:extLst>
            </p:cNvPr>
            <p:cNvSpPr/>
            <p:nvPr/>
          </p:nvSpPr>
          <p:spPr>
            <a:xfrm>
              <a:off x="5705219" y="7151665"/>
              <a:ext cx="1534266" cy="520174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04DCE58D-3772-4FAB-B084-648F1A7059F0}"/>
                </a:ext>
              </a:extLst>
            </p:cNvPr>
            <p:cNvSpPr/>
            <p:nvPr/>
          </p:nvSpPr>
          <p:spPr>
            <a:xfrm>
              <a:off x="5904802" y="7161835"/>
              <a:ext cx="110639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200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재    료</a:t>
              </a:r>
            </a:p>
          </p:txBody>
        </p:sp>
      </p:grpSp>
      <p:sp>
        <p:nvSpPr>
          <p:cNvPr id="66" name="사각형: 잘린 위쪽 모서리 65">
            <a:extLst>
              <a:ext uri="{FF2B5EF4-FFF2-40B4-BE49-F238E27FC236}">
                <a16:creationId xmlns:a16="http://schemas.microsoft.com/office/drawing/2014/main" id="{103C897B-C09F-4900-9908-AE27EC2F195F}"/>
              </a:ext>
            </a:extLst>
          </p:cNvPr>
          <p:cNvSpPr/>
          <p:nvPr/>
        </p:nvSpPr>
        <p:spPr>
          <a:xfrm>
            <a:off x="4161100" y="7379451"/>
            <a:ext cx="991159" cy="292387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C9B257C-C4E4-4FB3-BB36-85F1014E92D8}"/>
              </a:ext>
            </a:extLst>
          </p:cNvPr>
          <p:cNvSpPr/>
          <p:nvPr/>
        </p:nvSpPr>
        <p:spPr>
          <a:xfrm>
            <a:off x="4296136" y="7334532"/>
            <a:ext cx="7365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목    록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F365854-266C-40A7-AA61-165F49A8BB40}"/>
              </a:ext>
            </a:extLst>
          </p:cNvPr>
          <p:cNvSpPr/>
          <p:nvPr/>
        </p:nvSpPr>
        <p:spPr>
          <a:xfrm>
            <a:off x="5413005" y="7315200"/>
            <a:ext cx="1134173" cy="461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요  리  명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060B2E2-76EC-4AD5-99A4-464AE00FA45F}"/>
              </a:ext>
            </a:extLst>
          </p:cNvPr>
          <p:cNvSpPr/>
          <p:nvPr/>
        </p:nvSpPr>
        <p:spPr>
          <a:xfrm>
            <a:off x="4533899" y="8254195"/>
            <a:ext cx="16011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파스타 면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8BE14CB-0225-4C31-BAC6-A08B2A3300C5}"/>
              </a:ext>
            </a:extLst>
          </p:cNvPr>
          <p:cNvSpPr/>
          <p:nvPr/>
        </p:nvSpPr>
        <p:spPr>
          <a:xfrm>
            <a:off x="5530741" y="9179087"/>
            <a:ext cx="16011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올리브 유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C9B7E57-6FF8-4492-80A4-516557DFBA59}"/>
              </a:ext>
            </a:extLst>
          </p:cNvPr>
          <p:cNvSpPr/>
          <p:nvPr/>
        </p:nvSpPr>
        <p:spPr>
          <a:xfrm>
            <a:off x="4647025" y="10200163"/>
            <a:ext cx="16011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로제 소스</a:t>
            </a:r>
          </a:p>
        </p:txBody>
      </p:sp>
    </p:spTree>
    <p:extLst>
      <p:ext uri="{BB962C8B-B14F-4D97-AF65-F5344CB8AC3E}">
        <p14:creationId xmlns:p14="http://schemas.microsoft.com/office/powerpoint/2010/main" val="4003360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356</TotalTime>
  <Words>499</Words>
  <Application>Microsoft Office PowerPoint</Application>
  <PresentationFormat>사용자 지정</PresentationFormat>
  <Paragraphs>233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7" baseType="lpstr">
      <vt:lpstr>08서울남산체 B</vt:lpstr>
      <vt:lpstr>tvN 즐거운이야기 Bold</vt:lpstr>
      <vt:lpstr>나눔스퀘어_ac</vt:lpstr>
      <vt:lpstr>나눔스퀘어_ac Bold</vt:lpstr>
      <vt:lpstr>맑은 고딕</vt:lpstr>
      <vt:lpstr>Arial</vt:lpstr>
      <vt:lpstr>Bahnschrift SemiBold</vt:lpstr>
      <vt:lpstr>Bell MT</vt:lpstr>
      <vt:lpstr>Bradley Hand ITC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동준</dc:creator>
  <cp:lastModifiedBy>이 동준</cp:lastModifiedBy>
  <cp:revision>134</cp:revision>
  <dcterms:created xsi:type="dcterms:W3CDTF">2020-03-25T07:07:55Z</dcterms:created>
  <dcterms:modified xsi:type="dcterms:W3CDTF">2020-03-26T07:03:29Z</dcterms:modified>
</cp:coreProperties>
</file>